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759" r:id="rId2"/>
    <p:sldMasterId id="2147483771" r:id="rId3"/>
  </p:sldMasterIdLst>
  <p:notesMasterIdLst>
    <p:notesMasterId r:id="rId38"/>
  </p:notesMasterIdLst>
  <p:sldIdLst>
    <p:sldId id="256" r:id="rId4"/>
    <p:sldId id="288" r:id="rId5"/>
    <p:sldId id="257" r:id="rId6"/>
    <p:sldId id="258" r:id="rId7"/>
    <p:sldId id="259" r:id="rId8"/>
    <p:sldId id="291" r:id="rId9"/>
    <p:sldId id="260" r:id="rId10"/>
    <p:sldId id="261" r:id="rId11"/>
    <p:sldId id="262" r:id="rId12"/>
    <p:sldId id="280" r:id="rId13"/>
    <p:sldId id="263" r:id="rId14"/>
    <p:sldId id="264" r:id="rId15"/>
    <p:sldId id="265" r:id="rId16"/>
    <p:sldId id="281" r:id="rId17"/>
    <p:sldId id="266" r:id="rId18"/>
    <p:sldId id="267" r:id="rId19"/>
    <p:sldId id="268" r:id="rId20"/>
    <p:sldId id="269" r:id="rId21"/>
    <p:sldId id="283" r:id="rId22"/>
    <p:sldId id="284" r:id="rId23"/>
    <p:sldId id="285" r:id="rId24"/>
    <p:sldId id="286" r:id="rId25"/>
    <p:sldId id="287" r:id="rId26"/>
    <p:sldId id="270" r:id="rId27"/>
    <p:sldId id="282" r:id="rId28"/>
    <p:sldId id="271" r:id="rId29"/>
    <p:sldId id="272" r:id="rId30"/>
    <p:sldId id="273" r:id="rId31"/>
    <p:sldId id="274" r:id="rId32"/>
    <p:sldId id="275" r:id="rId33"/>
    <p:sldId id="276" r:id="rId34"/>
    <p:sldId id="277" r:id="rId35"/>
    <p:sldId id="289" r:id="rId36"/>
    <p:sldId id="290" r:id="rId37"/>
  </p:sldIdLst>
  <p:sldSz cx="9144000" cy="6858000" type="screen4x3"/>
  <p:notesSz cx="7104063" cy="10234613"/>
  <p:defaultTextStyle>
    <a:defPPr>
      <a:defRPr lang="zh-CN"/>
    </a:defPPr>
    <a:lvl1pPr algn="l" rtl="0" fontAlgn="base">
      <a:spcBef>
        <a:spcPct val="0"/>
      </a:spcBef>
      <a:spcAft>
        <a:spcPct val="0"/>
      </a:spcAft>
      <a:buFont typeface="Arial"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03" autoAdjust="0"/>
    <p:restoredTop sz="94660" autoAdjust="0"/>
  </p:normalViewPr>
  <p:slideViewPr>
    <p:cSldViewPr snapToGrid="0">
      <p:cViewPr varScale="1">
        <p:scale>
          <a:sx n="165" d="100"/>
          <a:sy n="165" d="100"/>
        </p:scale>
        <p:origin x="3966" y="138"/>
      </p:cViewPr>
      <p:guideLst>
        <p:guide orient="horz" pos="2160"/>
        <p:guide pos="216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fontAlgn="auto">
              <a:buFont typeface="Arial" panose="020B0604020202020204" pitchFamily="34" charset="0"/>
              <a:buNone/>
              <a:defRPr sz="1200" noProof="1"/>
            </a:lvl1pPr>
          </a:lstStyle>
          <a:p>
            <a:pPr>
              <a:defRPr/>
            </a:pPr>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fontAlgn="auto">
              <a:buFont typeface="Arial" panose="020B0604020202020204" pitchFamily="34" charset="0"/>
              <a:buNone/>
              <a:defRPr sz="1200" noProof="1">
                <a:latin typeface="+mn-lt"/>
                <a:ea typeface="+mn-ea"/>
              </a:defRPr>
            </a:lvl1pPr>
          </a:lstStyle>
          <a:p>
            <a:pPr>
              <a:defRPr/>
            </a:pPr>
            <a:endParaRPr lang="zh-CN" altLang="en-US"/>
          </a:p>
        </p:txBody>
      </p:sp>
      <p:sp>
        <p:nvSpPr>
          <p:cNvPr id="40964" name="幻灯片图像占位符 3"/>
          <p:cNvSpPr>
            <a:spLocks noGrp="1" noRot="1" noChangeAspect="1" noChangeArrowheads="1"/>
          </p:cNvSpPr>
          <p:nvPr>
            <p:ph type="sldImg" idx="4294967295"/>
          </p:nvPr>
        </p:nvSpPr>
        <p:spPr bwMode="auto">
          <a:xfrm>
            <a:off x="1247775" y="1279525"/>
            <a:ext cx="4606925" cy="34544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1269" name="备注占位符 4"/>
          <p:cNvSpPr>
            <a:spLocks noGrp="1" noChangeArrowheads="1"/>
          </p:cNvSpPr>
          <p:nvPr>
            <p:ph type="body" sz="quarter" idx="4294967295"/>
          </p:nvPr>
        </p:nvSpPr>
        <p:spPr bwMode="auto">
          <a:xfrm>
            <a:off x="709613" y="4926013"/>
            <a:ext cx="568325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0263"/>
            <a:ext cx="3078163" cy="514350"/>
          </a:xfrm>
          <a:prstGeom prst="rect">
            <a:avLst/>
          </a:prstGeom>
        </p:spPr>
        <p:txBody>
          <a:bodyPr vert="horz" lIns="91440" tIns="45720" rIns="91440" bIns="45720" rtlCol="0" anchor="b"/>
          <a:lstStyle>
            <a:lvl1pPr algn="l" fontAlgn="auto">
              <a:buFont typeface="Arial" panose="020B0604020202020204" pitchFamily="34" charset="0"/>
              <a:buNone/>
              <a:defRPr sz="1200" noProof="1"/>
            </a:lvl1pPr>
          </a:lstStyle>
          <a:p>
            <a:pPr>
              <a:defRPr/>
            </a:pPr>
            <a:endParaRPr lang="zh-CN" altLang="en-US"/>
          </a:p>
        </p:txBody>
      </p:sp>
      <p:sp>
        <p:nvSpPr>
          <p:cNvPr id="7" name="灯片编号占位符 6"/>
          <p:cNvSpPr>
            <a:spLocks noGrp="1"/>
          </p:cNvSpPr>
          <p:nvPr>
            <p:ph type="sldNum" sz="quarter" idx="5"/>
          </p:nvPr>
        </p:nvSpPr>
        <p:spPr>
          <a:xfrm>
            <a:off x="4024313" y="9720263"/>
            <a:ext cx="3078162" cy="514350"/>
          </a:xfrm>
          <a:prstGeom prst="rect">
            <a:avLst/>
          </a:prstGeom>
        </p:spPr>
        <p:txBody>
          <a:bodyPr vert="horz" wrap="square" lIns="91440" tIns="45720" rIns="91440" bIns="45720" numCol="1" anchor="b" anchorCtr="0" compatLnSpc="1">
            <a:prstTxWarp prst="textNoShape">
              <a:avLst/>
            </a:prstTxWarp>
          </a:bodyPr>
          <a:lstStyle>
            <a:lvl1pPr algn="r">
              <a:buFont typeface="Arial" pitchFamily="34" charset="0"/>
              <a:buNone/>
              <a:defRPr sz="1200"/>
            </a:lvl1pPr>
          </a:lstStyle>
          <a:p>
            <a:pPr>
              <a:defRPr/>
            </a:pPr>
            <a:fld id="{2B8C8BE0-4C95-449F-8A24-FECF1C7EA15A}" type="slidenum">
              <a:rPr lang="zh-CN" altLang="en-US"/>
              <a:pPr>
                <a:defRPr/>
              </a:pPr>
              <a:t>‹#›</a:t>
            </a:fld>
            <a:endParaRPr lang="zh-CN" altLang="en-US"/>
          </a:p>
        </p:txBody>
      </p:sp>
    </p:spTree>
    <p:extLst>
      <p:ext uri="{BB962C8B-B14F-4D97-AF65-F5344CB8AC3E}">
        <p14:creationId xmlns:p14="http://schemas.microsoft.com/office/powerpoint/2010/main" val="2651542355"/>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idx="4294967295"/>
          </p:nvPr>
        </p:nvSpPr>
        <p:spPr>
          <a:ln>
            <a:miter lim="800000"/>
          </a:ln>
        </p:spPr>
      </p:sp>
      <p:sp>
        <p:nvSpPr>
          <p:cNvPr id="41987" name="备注占位符 2"/>
          <p:cNvSpPr>
            <a:spLocks noGrp="1" noChangeArrowheads="1"/>
          </p:cNvSpPr>
          <p:nvPr>
            <p:ph type="body" idx="4294967295"/>
          </p:nvPr>
        </p:nvSpPr>
        <p:spPr/>
        <p:txBody>
          <a:bodyPr>
            <a:prstTxWarp prst="textNoShape">
              <a:avLst/>
            </a:prstTxWarp>
          </a:bodyPr>
          <a:lstStyle/>
          <a:p>
            <a:pPr eaLnBrk="1" hangingPunct="1"/>
            <a:endParaRPr lang="zh-CN" altLang="en-US"/>
          </a:p>
        </p:txBody>
      </p:sp>
      <p:sp>
        <p:nvSpPr>
          <p:cNvPr id="419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43317B35-7A25-4466-8F60-C4A6A0C7B29B}" type="slidenum">
              <a:rPr lang="zh-CN" altLang="en-US" smtClean="0"/>
              <a:pPr eaLnBrk="1" hangingPunct="1">
                <a:buFont typeface="Arial" charset="0"/>
                <a:buNone/>
              </a:pPr>
              <a:t>28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4" name="直接箭头连接符 3"/>
          <p:cNvCxnSpPr/>
          <p:nvPr/>
        </p:nvCxnSpPr>
        <p:spPr>
          <a:xfrm>
            <a:off x="193675" y="619125"/>
            <a:ext cx="7677150" cy="0"/>
          </a:xfrm>
          <a:prstGeom prst="straightConnector1">
            <a:avLst/>
          </a:prstGeom>
          <a:ln w="12700" cmpd="dbl">
            <a:tailEnd type="none"/>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userDrawn="1"/>
        </p:nvSpPr>
        <p:spPr bwMode="auto">
          <a:xfrm>
            <a:off x="339725" y="66675"/>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a:defRPr>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buFont typeface="Arial" pitchFamily="34" charset="0"/>
              <a:buNone/>
              <a:defRPr/>
            </a:pPr>
            <a:r>
              <a:rPr lang="zh-CN" altLang="en-US" sz="3200" b="1">
                <a:solidFill>
                  <a:srgbClr val="7F7F7F"/>
                </a:solidFill>
                <a:latin typeface="华文行楷" pitchFamily="2" charset="-122"/>
                <a:ea typeface="华文行楷" pitchFamily="2" charset="-122"/>
              </a:rPr>
              <a:t>项目管理</a:t>
            </a:r>
          </a:p>
        </p:txBody>
      </p:sp>
      <p:sp>
        <p:nvSpPr>
          <p:cNvPr id="2" name="Title 1"/>
          <p:cNvSpPr>
            <a:spLocks noGrp="1"/>
          </p:cNvSpPr>
          <p:nvPr>
            <p:ph type="ctrTitle"/>
          </p:nvPr>
        </p:nvSpPr>
        <p:spPr>
          <a:xfrm>
            <a:off x="3678629" y="3186053"/>
            <a:ext cx="5236771" cy="1178920"/>
          </a:xfrm>
        </p:spPr>
        <p:txBody>
          <a:bodyPr anchor="b">
            <a:normAutofit/>
          </a:bodyPr>
          <a:lstStyle>
            <a:lvl1pPr algn="ctr">
              <a:defRPr sz="4400"/>
            </a:lvl1pPr>
          </a:lstStyle>
          <a:p>
            <a:r>
              <a:rPr lang="zh-CN" altLang="en-US" noProof="1"/>
              <a:t>单击此处编辑母版标题样式</a:t>
            </a:r>
            <a:endParaRPr lang="en-US" noProof="1"/>
          </a:p>
        </p:txBody>
      </p:sp>
      <p:sp>
        <p:nvSpPr>
          <p:cNvPr id="3" name="Subtitle 2"/>
          <p:cNvSpPr>
            <a:spLocks noGrp="1"/>
          </p:cNvSpPr>
          <p:nvPr>
            <p:ph type="subTitle" idx="1"/>
          </p:nvPr>
        </p:nvSpPr>
        <p:spPr>
          <a:xfrm>
            <a:off x="3678629" y="4538211"/>
            <a:ext cx="5236771" cy="469218"/>
          </a:xfrm>
        </p:spPr>
        <p:txBody>
          <a:bodyPr>
            <a:normAutofit/>
          </a:bodyPr>
          <a:lstStyle>
            <a:lvl1pPr marL="0" indent="0" algn="ctr">
              <a:buNone/>
              <a:defRPr sz="1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en-US" noProof="1"/>
          </a:p>
        </p:txBody>
      </p:sp>
      <p:sp>
        <p:nvSpPr>
          <p:cNvPr id="6" name="Date Placeholder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7" name="Footer Placeholder 4"/>
          <p:cNvSpPr>
            <a:spLocks noGrp="1"/>
          </p:cNvSpPr>
          <p:nvPr>
            <p:ph type="ftr" sz="quarter" idx="11"/>
          </p:nvPr>
        </p:nvSpPr>
        <p:spPr/>
        <p:txBody>
          <a:bodyPr wrap="square" numCol="1" anchorCtr="0" compatLnSpc="1">
            <a:prstTxWarp prst="textNoShape">
              <a:avLst/>
            </a:prstTxWarp>
          </a:bodyPr>
          <a:lstStyle>
            <a:lvl1pPr>
              <a:defRPr sz="2000" b="1">
                <a:solidFill>
                  <a:srgbClr val="000000"/>
                </a:solidFill>
                <a:latin typeface="华文楷体" pitchFamily="2" charset="-122"/>
                <a:ea typeface="华文楷体" pitchFamily="2" charset="-122"/>
              </a:defRPr>
            </a:lvl1pPr>
          </a:lstStyle>
          <a:p>
            <a:pPr>
              <a:defRPr/>
            </a:pPr>
            <a:r>
              <a:rPr lang="zh-CN" altLang="en-US"/>
              <a:t>清华大学出版社</a:t>
            </a:r>
          </a:p>
        </p:txBody>
      </p:sp>
      <p:sp>
        <p:nvSpPr>
          <p:cNvPr id="8" name="Slide Number Placeholder 5"/>
          <p:cNvSpPr>
            <a:spLocks noGrp="1"/>
          </p:cNvSpPr>
          <p:nvPr>
            <p:ph type="sldNum" sz="quarter" idx="12"/>
          </p:nvPr>
        </p:nvSpPr>
        <p:spPr/>
        <p:txBody>
          <a:bodyPr/>
          <a:lstStyle>
            <a:lvl1pPr>
              <a:defRPr sz="2000" b="1">
                <a:solidFill>
                  <a:srgbClr val="000000"/>
                </a:solidFill>
                <a:latin typeface="华文楷体" pitchFamily="2" charset="-122"/>
                <a:ea typeface="华文楷体" pitchFamily="2" charset="-122"/>
              </a:defRPr>
            </a:lvl1pPr>
          </a:lstStyle>
          <a:p>
            <a:pPr>
              <a:defRPr/>
            </a:pPr>
            <a:fld id="{30405E06-1984-42E9-A745-32768A7F873B}" type="slidenum">
              <a:rPr lang="en-US" altLang="zh-CN"/>
              <a:pPr>
                <a:defRPr/>
              </a:pPr>
              <a:t>‹#›</a:t>
            </a:fld>
            <a:endParaRPr lang="en-US" altLang="zh-CN"/>
          </a:p>
        </p:txBody>
      </p:sp>
    </p:spTree>
    <p:extLst>
      <p:ext uri="{BB962C8B-B14F-4D97-AF65-F5344CB8AC3E}">
        <p14:creationId xmlns:p14="http://schemas.microsoft.com/office/powerpoint/2010/main" val="3487914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2400"/>
            </a:lvl1pPr>
            <a:lvl2pPr>
              <a:defRPr sz="2000"/>
            </a:lvl2pPr>
            <a:lvl3pPr>
              <a:defRPr sz="18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5"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6" name="Slide Number Placeholder 5"/>
          <p:cNvSpPr>
            <a:spLocks noGrp="1"/>
          </p:cNvSpPr>
          <p:nvPr>
            <p:ph type="sldNum" sz="quarter" idx="12"/>
          </p:nvPr>
        </p:nvSpPr>
        <p:spPr/>
        <p:txBody>
          <a:bodyPr/>
          <a:lstStyle>
            <a:lvl1pPr>
              <a:defRPr/>
            </a:lvl1pPr>
          </a:lstStyle>
          <a:p>
            <a:pPr>
              <a:defRPr/>
            </a:pPr>
            <a:fld id="{D84AD1EA-34DE-475F-9033-349C81F1DE20}" type="slidenum">
              <a:rPr lang="zh-CN" altLang="en-US"/>
              <a:pPr>
                <a:defRPr/>
              </a:pPr>
              <a:t>‹#›</a:t>
            </a:fld>
            <a:endParaRPr lang="zh-CN" altLang="en-US"/>
          </a:p>
        </p:txBody>
      </p:sp>
    </p:spTree>
    <p:extLst>
      <p:ext uri="{BB962C8B-B14F-4D97-AF65-F5344CB8AC3E}">
        <p14:creationId xmlns:p14="http://schemas.microsoft.com/office/powerpoint/2010/main" val="280517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5"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6" name="Slide Number Placeholder 5"/>
          <p:cNvSpPr>
            <a:spLocks noGrp="1"/>
          </p:cNvSpPr>
          <p:nvPr>
            <p:ph type="sldNum" sz="quarter" idx="12"/>
          </p:nvPr>
        </p:nvSpPr>
        <p:spPr/>
        <p:txBody>
          <a:bodyPr/>
          <a:lstStyle>
            <a:lvl1pPr>
              <a:defRPr/>
            </a:lvl1pPr>
          </a:lstStyle>
          <a:p>
            <a:pPr>
              <a:defRPr/>
            </a:pPr>
            <a:fld id="{A32ADD7F-65CE-4270-86B7-2DD5170EDCCB}" type="slidenum">
              <a:rPr lang="zh-CN" altLang="en-US"/>
              <a:pPr>
                <a:defRPr/>
              </a:pPr>
              <a:t>‹#›</a:t>
            </a:fld>
            <a:endParaRPr lang="zh-CN" altLang="en-US"/>
          </a:p>
        </p:txBody>
      </p:sp>
    </p:spTree>
    <p:extLst>
      <p:ext uri="{BB962C8B-B14F-4D97-AF65-F5344CB8AC3E}">
        <p14:creationId xmlns:p14="http://schemas.microsoft.com/office/powerpoint/2010/main" val="1342428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节标题">
    <p:bg bwMode="auto">
      <p:bgPr>
        <a:solidFill>
          <a:schemeClr val="bg1"/>
        </a:solidFill>
        <a:effectLst/>
      </p:bgPr>
    </p:bg>
    <p:spTree>
      <p:nvGrpSpPr>
        <p:cNvPr id="1" name=""/>
        <p:cNvGrpSpPr/>
        <p:nvPr/>
      </p:nvGrpSpPr>
      <p:grpSpPr>
        <a:xfrm>
          <a:off x="0" y="0"/>
          <a:ext cx="0" cy="0"/>
          <a:chOff x="0" y="0"/>
          <a:chExt cx="0" cy="0"/>
        </a:xfrm>
      </p:grpSpPr>
      <p:grpSp>
        <p:nvGrpSpPr>
          <p:cNvPr id="3" name="组合 13"/>
          <p:cNvGrpSpPr>
            <a:grpSpLocks/>
          </p:cNvGrpSpPr>
          <p:nvPr userDrawn="1"/>
        </p:nvGrpSpPr>
        <p:grpSpPr bwMode="auto">
          <a:xfrm>
            <a:off x="0" y="2192338"/>
            <a:ext cx="9144000" cy="2989262"/>
            <a:chOff x="0" y="2191657"/>
            <a:chExt cx="12192001" cy="2989471"/>
          </a:xfrm>
        </p:grpSpPr>
        <p:sp>
          <p:nvSpPr>
            <p:cNvPr id="4" name="任意多边形 3"/>
            <p:cNvSpPr/>
            <p:nvPr/>
          </p:nvSpPr>
          <p:spPr>
            <a:xfrm>
              <a:off x="213784" y="2191657"/>
              <a:ext cx="11978217" cy="2989471"/>
            </a:xfrm>
            <a:custGeom>
              <a:avLst/>
              <a:gdLst>
                <a:gd name="connsiteX0" fmla="*/ 0 w 11978023"/>
                <a:gd name="connsiteY0" fmla="*/ 0 h 2989471"/>
                <a:gd name="connsiteX1" fmla="*/ 11978023 w 11978023"/>
                <a:gd name="connsiteY1" fmla="*/ 0 h 2989471"/>
                <a:gd name="connsiteX2" fmla="*/ 11978023 w 11978023"/>
                <a:gd name="connsiteY2" fmla="*/ 2989471 h 2989471"/>
                <a:gd name="connsiteX3" fmla="*/ 2989471 w 11978023"/>
                <a:gd name="connsiteY3" fmla="*/ 2989471 h 2989471"/>
              </a:gdLst>
              <a:ahLst/>
              <a:cxnLst>
                <a:cxn ang="0">
                  <a:pos x="connsiteX0" y="connsiteY0"/>
                </a:cxn>
                <a:cxn ang="0">
                  <a:pos x="connsiteX1" y="connsiteY1"/>
                </a:cxn>
                <a:cxn ang="0">
                  <a:pos x="connsiteX2" y="connsiteY2"/>
                </a:cxn>
                <a:cxn ang="0">
                  <a:pos x="connsiteX3" y="connsiteY3"/>
                </a:cxn>
              </a:cxnLst>
              <a:rect l="l" t="t" r="r" b="b"/>
              <a:pathLst>
                <a:path w="11978023" h="2989471">
                  <a:moveTo>
                    <a:pt x="0" y="0"/>
                  </a:moveTo>
                  <a:lnTo>
                    <a:pt x="11978023" y="0"/>
                  </a:lnTo>
                  <a:lnTo>
                    <a:pt x="11978023" y="2989471"/>
                  </a:lnTo>
                  <a:lnTo>
                    <a:pt x="2989471" y="298947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fontAlgn="auto">
                <a:buFont typeface="Arial" pitchFamily="34" charset="0"/>
                <a:buNone/>
                <a:defRPr/>
              </a:pPr>
              <a:endParaRPr lang="zh-CN" altLang="en-US" noProof="1">
                <a:solidFill>
                  <a:srgbClr val="FFFFFF"/>
                </a:solidFill>
              </a:endParaRPr>
            </a:p>
          </p:txBody>
        </p:sp>
        <p:sp>
          <p:nvSpPr>
            <p:cNvPr id="5" name="直角三角形 4"/>
            <p:cNvSpPr/>
            <p:nvPr/>
          </p:nvSpPr>
          <p:spPr>
            <a:xfrm>
              <a:off x="0" y="2340892"/>
              <a:ext cx="2840567" cy="284023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buFont typeface="Arial" pitchFamily="34" charset="0"/>
                <a:buNone/>
                <a:defRPr/>
              </a:pPr>
              <a:endParaRPr lang="zh-CN" altLang="en-US" noProof="1">
                <a:solidFill>
                  <a:srgbClr val="FFFFFF"/>
                </a:solidFill>
              </a:endParaRPr>
            </a:p>
          </p:txBody>
        </p:sp>
        <p:sp>
          <p:nvSpPr>
            <p:cNvPr id="6" name="任意多边形 5"/>
            <p:cNvSpPr/>
            <p:nvPr/>
          </p:nvSpPr>
          <p:spPr>
            <a:xfrm>
              <a:off x="213784" y="2294851"/>
              <a:ext cx="2696634" cy="2697352"/>
            </a:xfrm>
            <a:custGeom>
              <a:avLst/>
              <a:gdLst>
                <a:gd name="connsiteX0" fmla="*/ 0 w 3538728"/>
                <a:gd name="connsiteY0" fmla="*/ 0 h 3538728"/>
                <a:gd name="connsiteX1" fmla="*/ 3538728 w 3538728"/>
                <a:gd name="connsiteY1" fmla="*/ 3538728 h 3538728"/>
                <a:gd name="connsiteX2" fmla="*/ 3405621 w 3538728"/>
                <a:gd name="connsiteY2" fmla="*/ 3538728 h 3538728"/>
                <a:gd name="connsiteX3" fmla="*/ 0 w 3538728"/>
                <a:gd name="connsiteY3" fmla="*/ 133107 h 3538728"/>
              </a:gdLst>
              <a:ahLst/>
              <a:cxnLst>
                <a:cxn ang="0">
                  <a:pos x="connsiteX0" y="connsiteY0"/>
                </a:cxn>
                <a:cxn ang="0">
                  <a:pos x="connsiteX1" y="connsiteY1"/>
                </a:cxn>
                <a:cxn ang="0">
                  <a:pos x="connsiteX2" y="connsiteY2"/>
                </a:cxn>
                <a:cxn ang="0">
                  <a:pos x="connsiteX3" y="connsiteY3"/>
                </a:cxn>
              </a:cxnLst>
              <a:rect l="l" t="t" r="r" b="b"/>
              <a:pathLst>
                <a:path w="3538728" h="3538728">
                  <a:moveTo>
                    <a:pt x="0" y="0"/>
                  </a:moveTo>
                  <a:lnTo>
                    <a:pt x="3538728" y="3538728"/>
                  </a:lnTo>
                  <a:lnTo>
                    <a:pt x="3405621" y="3538728"/>
                  </a:lnTo>
                  <a:lnTo>
                    <a:pt x="0" y="13310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buFont typeface="Arial" pitchFamily="34" charset="0"/>
                <a:buNone/>
                <a:defRPr/>
              </a:pPr>
              <a:endParaRPr lang="zh-CN" altLang="en-US" noProof="1">
                <a:solidFill>
                  <a:srgbClr val="FFFFFF"/>
                </a:solidFill>
              </a:endParaRPr>
            </a:p>
          </p:txBody>
        </p:sp>
        <p:cxnSp>
          <p:nvCxnSpPr>
            <p:cNvPr id="7" name="直接连接符 6"/>
            <p:cNvCxnSpPr/>
            <p:nvPr/>
          </p:nvCxnSpPr>
          <p:spPr>
            <a:xfrm>
              <a:off x="6239934" y="3609393"/>
              <a:ext cx="445558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4581900" y="2869200"/>
            <a:ext cx="3736800" cy="741600"/>
          </a:xfrm>
          <a:prstGeom prst="rect">
            <a:avLst/>
          </a:prstGeom>
        </p:spPr>
        <p:txBody>
          <a:bodyPr>
            <a:normAutofit/>
          </a:bodyPr>
          <a:lstStyle>
            <a:lvl1pPr>
              <a:defRPr sz="3200" b="1">
                <a:solidFill>
                  <a:schemeClr val="bg1"/>
                </a:solidFill>
              </a:defRPr>
            </a:lvl1pPr>
          </a:lstStyle>
          <a:p>
            <a:r>
              <a:rPr lang="zh-CN" altLang="en-US" noProof="1"/>
              <a:t>单击此处编辑母版标题样式</a:t>
            </a:r>
          </a:p>
        </p:txBody>
      </p:sp>
      <p:sp>
        <p:nvSpPr>
          <p:cNvPr id="8" name="日期占位符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9"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10" name="灯片编号占位符 5"/>
          <p:cNvSpPr>
            <a:spLocks noGrp="1"/>
          </p:cNvSpPr>
          <p:nvPr>
            <p:ph type="sldNum" sz="quarter" idx="12"/>
          </p:nvPr>
        </p:nvSpPr>
        <p:spPr/>
        <p:txBody>
          <a:bodyPr/>
          <a:lstStyle>
            <a:lvl1pPr>
              <a:defRPr/>
            </a:lvl1pPr>
          </a:lstStyle>
          <a:p>
            <a:pPr>
              <a:defRPr/>
            </a:pPr>
            <a:fld id="{263E1DDF-1C23-4E8F-A88B-7480822F850A}" type="slidenum">
              <a:rPr lang="zh-CN" altLang="en-US"/>
              <a:pPr>
                <a:defRPr/>
              </a:pPr>
              <a:t>‹#›</a:t>
            </a:fld>
            <a:endParaRPr lang="zh-CN" altLang="en-US"/>
          </a:p>
        </p:txBody>
      </p:sp>
    </p:spTree>
    <p:extLst>
      <p:ext uri="{BB962C8B-B14F-4D97-AF65-F5344CB8AC3E}">
        <p14:creationId xmlns:p14="http://schemas.microsoft.com/office/powerpoint/2010/main" val="1800844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内容">
    <p:bg bwMode="auto">
      <p:bgPr>
        <a:solidFill>
          <a:schemeClr val="bg1"/>
        </a:solidFill>
        <a:effectLst/>
      </p:bgPr>
    </p:bg>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9100" y="363600"/>
            <a:ext cx="7886700" cy="5810400"/>
          </a:xfrm>
        </p:spPr>
        <p:txBody>
          <a:bodyPr/>
          <a:lstStyle>
            <a:lvl1pPr>
              <a:defRPr sz="2400"/>
            </a:lvl1pPr>
            <a:lvl2pPr>
              <a:defRPr sz="2000"/>
            </a:lvl2pPr>
            <a:lvl3pPr>
              <a:defRPr sz="18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2"/>
          <p:cNvSpPr>
            <a:spLocks noGrp="1"/>
          </p:cNvSpPr>
          <p:nvPr>
            <p:ph type="dt" sz="half" idx="14"/>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4" name="页脚占位符 3"/>
          <p:cNvSpPr>
            <a:spLocks noGrp="1"/>
          </p:cNvSpPr>
          <p:nvPr>
            <p:ph type="ftr" sz="quarter" idx="15"/>
          </p:nvPr>
        </p:nvSpPr>
        <p:spPr/>
        <p:txBody>
          <a:bodyPr/>
          <a:lstStyle>
            <a:lvl1pPr>
              <a:defRPr/>
            </a:lvl1pPr>
          </a:lstStyle>
          <a:p>
            <a:pPr>
              <a:defRPr/>
            </a:pPr>
            <a:r>
              <a:rPr lang="zh-CN" altLang="en-US"/>
              <a:t>清华大学出版社</a:t>
            </a:r>
          </a:p>
        </p:txBody>
      </p:sp>
      <p:sp>
        <p:nvSpPr>
          <p:cNvPr id="5" name="灯片编号占位符 4"/>
          <p:cNvSpPr>
            <a:spLocks noGrp="1"/>
          </p:cNvSpPr>
          <p:nvPr>
            <p:ph type="sldNum" sz="quarter" idx="16"/>
          </p:nvPr>
        </p:nvSpPr>
        <p:spPr/>
        <p:txBody>
          <a:bodyPr/>
          <a:lstStyle>
            <a:lvl1pPr>
              <a:defRPr/>
            </a:lvl1pPr>
          </a:lstStyle>
          <a:p>
            <a:pPr>
              <a:defRPr/>
            </a:pPr>
            <a:fld id="{26329758-B02B-4CC3-8C1A-11E90B9156EB}" type="slidenum">
              <a:rPr lang="zh-CN" altLang="en-US"/>
              <a:pPr>
                <a:defRPr/>
              </a:pPr>
              <a:t>‹#›</a:t>
            </a:fld>
            <a:endParaRPr lang="zh-CN" altLang="en-US"/>
          </a:p>
        </p:txBody>
      </p:sp>
    </p:spTree>
    <p:extLst>
      <p:ext uri="{BB962C8B-B14F-4D97-AF65-F5344CB8AC3E}">
        <p14:creationId xmlns:p14="http://schemas.microsoft.com/office/powerpoint/2010/main" val="3478847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p:nvPr/>
        </p:nvSpPr>
        <p:spPr>
          <a:xfrm>
            <a:off x="-4763" y="2058988"/>
            <a:ext cx="91471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19" y="2166365"/>
            <a:ext cx="8603674" cy="1739347"/>
          </a:xfrm>
        </p:spPr>
        <p:txBody>
          <a:bodyPr/>
          <a:lstStyle>
            <a:lvl1pPr algn="ctr">
              <a:lnSpc>
                <a:spcPct val="80000"/>
              </a:lnSpc>
              <a:defRPr sz="6000" spc="0" baseline="0"/>
            </a:lvl1pPr>
          </a:lstStyle>
          <a:p>
            <a:r>
              <a:rPr lang="en-US"/>
              <a:t>Click to edit Master title style</a:t>
            </a:r>
            <a:endParaRPr lang="en-US" dirty="0"/>
          </a:p>
        </p:txBody>
      </p:sp>
      <p:sp>
        <p:nvSpPr>
          <p:cNvPr id="3" name="Subtitle 2"/>
          <p:cNvSpPr>
            <a:spLocks noGrp="1"/>
          </p:cNvSpPr>
          <p:nvPr>
            <p:ph type="subTitle" idx="1"/>
          </p:nvPr>
        </p:nvSpPr>
        <p:spPr>
          <a:xfrm>
            <a:off x="1143000" y="3970315"/>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Footer Placeholder 4"/>
          <p:cNvSpPr>
            <a:spLocks noGrp="1"/>
          </p:cNvSpPr>
          <p:nvPr>
            <p:ph type="ftr" sz="quarter" idx="10"/>
          </p:nvPr>
        </p:nvSpPr>
        <p:spPr>
          <a:xfrm>
            <a:off x="58738" y="6423025"/>
            <a:ext cx="4060825" cy="365125"/>
          </a:xfrm>
        </p:spPr>
        <p:txBody>
          <a:bodyPr/>
          <a:lstStyle>
            <a:lvl1pPr>
              <a:defRPr sz="1600"/>
            </a:lvl1pPr>
          </a:lstStyle>
          <a:p>
            <a:pPr>
              <a:defRPr/>
            </a:pPr>
            <a:r>
              <a:rPr lang="en-US" altLang="zh-CN">
                <a:solidFill>
                  <a:srgbClr val="FFFFFF"/>
                </a:solidFill>
              </a:rPr>
              <a:t>Copyright ©2016 Pearson Education, Inc.</a:t>
            </a:r>
          </a:p>
        </p:txBody>
      </p:sp>
      <p:sp>
        <p:nvSpPr>
          <p:cNvPr id="6" name="Slide Number Placeholder 5"/>
          <p:cNvSpPr>
            <a:spLocks noGrp="1"/>
          </p:cNvSpPr>
          <p:nvPr>
            <p:ph type="sldNum" sz="quarter" idx="11"/>
          </p:nvPr>
        </p:nvSpPr>
        <p:spPr>
          <a:xfrm>
            <a:off x="8264525" y="6423025"/>
            <a:ext cx="757238" cy="365125"/>
          </a:xfrm>
        </p:spPr>
        <p:txBody>
          <a:bodyPr rtlCol="0"/>
          <a:lstStyle>
            <a:lvl1pPr fontAlgn="auto">
              <a:spcBef>
                <a:spcPts val="0"/>
              </a:spcBef>
              <a:spcAft>
                <a:spcPts val="0"/>
              </a:spcAft>
              <a:defRPr sz="1600">
                <a:latin typeface="+mn-lt"/>
                <a:ea typeface="+mn-ea"/>
              </a:defRPr>
            </a:lvl1pPr>
          </a:lstStyle>
          <a:p>
            <a:pPr>
              <a:defRPr/>
            </a:pPr>
            <a:r>
              <a:rPr lang="en-US">
                <a:solidFill>
                  <a:srgbClr val="FFFFFF"/>
                </a:solidFill>
              </a:rPr>
              <a:t>&lt;1-#&gt;</a:t>
            </a:r>
          </a:p>
        </p:txBody>
      </p:sp>
    </p:spTree>
    <p:extLst>
      <p:ext uri="{BB962C8B-B14F-4D97-AF65-F5344CB8AC3E}">
        <p14:creationId xmlns:p14="http://schemas.microsoft.com/office/powerpoint/2010/main" val="2897138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p:txBody>
          <a:bodyPr/>
          <a:lstStyle>
            <a:lvl1pPr>
              <a:defRPr sz="1600"/>
            </a:lvl1pPr>
          </a:lstStyle>
          <a:p>
            <a:pPr>
              <a:defRPr/>
            </a:pPr>
            <a:fld id="{3B4CDB4D-D33E-4235-AAAA-DE36BBE6A78C}" type="slidenum">
              <a:rPr lang="en-US" altLang="zh-CN">
                <a:solidFill>
                  <a:srgbClr val="FFFFFF"/>
                </a:solidFill>
              </a:rPr>
              <a:pPr>
                <a:defRPr/>
              </a:pPr>
              <a:t>‹#›</a:t>
            </a:fld>
            <a:endParaRPr lang="en-US" altLang="zh-CN">
              <a:solidFill>
                <a:srgbClr val="FFFFFF"/>
              </a:solidFill>
            </a:endParaRPr>
          </a:p>
        </p:txBody>
      </p:sp>
      <p:sp>
        <p:nvSpPr>
          <p:cNvPr id="5" name="Footer Placeholder 3"/>
          <p:cNvSpPr>
            <a:spLocks noGrp="1"/>
          </p:cNvSpPr>
          <p:nvPr>
            <p:ph type="ftr" sz="quarter" idx="11"/>
          </p:nvPr>
        </p:nvSpPr>
        <p:spPr>
          <a:xfrm>
            <a:off x="58738" y="6423025"/>
            <a:ext cx="4060825" cy="365125"/>
          </a:xfrm>
        </p:spPr>
        <p:txBody>
          <a:bodyPr/>
          <a:lstStyle>
            <a:lvl1pPr algn="l">
              <a:defRPr sz="1600"/>
            </a:lvl1pPr>
          </a:lstStyle>
          <a:p>
            <a:pPr>
              <a:defRPr/>
            </a:pPr>
            <a:r>
              <a:rPr lang="en-US" altLang="zh-CN">
                <a:solidFill>
                  <a:srgbClr val="FFFFFF"/>
                </a:solidFill>
              </a:rPr>
              <a:t>Copyright ©2016 Pearson Education, Inc.</a:t>
            </a:r>
          </a:p>
        </p:txBody>
      </p:sp>
    </p:spTree>
    <p:extLst>
      <p:ext uri="{BB962C8B-B14F-4D97-AF65-F5344CB8AC3E}">
        <p14:creationId xmlns:p14="http://schemas.microsoft.com/office/powerpoint/2010/main" val="4015115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Rectangle 7"/>
          <p:cNvSpPr/>
          <p:nvPr/>
        </p:nvSpPr>
        <p:spPr>
          <a:xfrm>
            <a:off x="-4763" y="2058988"/>
            <a:ext cx="9147176" cy="18288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2208879"/>
            <a:ext cx="7886700" cy="1676400"/>
          </a:xfrm>
        </p:spPr>
        <p:txBody>
          <a:bodyPr>
            <a:noAutofit/>
          </a:bodyPr>
          <a:lstStyle>
            <a:lvl1pPr algn="ctr">
              <a:lnSpc>
                <a:spcPct val="80000"/>
              </a:lnSpc>
              <a:defRPr sz="6000" b="0" spc="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984400"/>
            <a:ext cx="7886700" cy="1174639"/>
          </a:xfrm>
        </p:spPr>
        <p:txBody>
          <a:bodyPr>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solidFill>
                  <a:schemeClr val="tx2"/>
                </a:solidFill>
              </a:defRPr>
            </a:lvl1pPr>
          </a:lstStyle>
          <a:p>
            <a:pPr>
              <a:defRPr/>
            </a:pPr>
            <a:fld id="{814C44C3-57D7-4FC0-A840-B1ACA031D934}" type="slidenum">
              <a:rPr lang="en-US" altLang="zh-CN">
                <a:solidFill>
                  <a:srgbClr val="099BDD"/>
                </a:solidFill>
              </a:rPr>
              <a:pPr>
                <a:defRPr/>
              </a:pPr>
              <a:t>‹#›</a:t>
            </a:fld>
            <a:endParaRPr lang="en-US" altLang="zh-CN">
              <a:solidFill>
                <a:srgbClr val="099BDD"/>
              </a:solidFill>
            </a:endParaRPr>
          </a:p>
        </p:txBody>
      </p:sp>
      <p:sp>
        <p:nvSpPr>
          <p:cNvPr id="6" name="Footer Placeholder 3"/>
          <p:cNvSpPr>
            <a:spLocks noGrp="1"/>
          </p:cNvSpPr>
          <p:nvPr>
            <p:ph type="ftr" sz="quarter" idx="11"/>
          </p:nvPr>
        </p:nvSpPr>
        <p:spPr>
          <a:xfrm>
            <a:off x="58738" y="6423025"/>
            <a:ext cx="4060825" cy="365125"/>
          </a:xfrm>
        </p:spPr>
        <p:txBody>
          <a:bodyPr/>
          <a:lstStyle>
            <a:lvl1pPr algn="l">
              <a:defRPr sz="1600">
                <a:solidFill>
                  <a:srgbClr val="0774A6"/>
                </a:solidFill>
              </a:defRPr>
            </a:lvl1pPr>
          </a:lstStyle>
          <a:p>
            <a:pPr>
              <a:defRPr/>
            </a:pPr>
            <a:r>
              <a:rPr lang="en-US" altLang="zh-CN"/>
              <a:t>Copyright ©2016 Pearson Education, Inc.</a:t>
            </a:r>
          </a:p>
        </p:txBody>
      </p:sp>
    </p:spTree>
    <p:extLst>
      <p:ext uri="{BB962C8B-B14F-4D97-AF65-F5344CB8AC3E}">
        <p14:creationId xmlns:p14="http://schemas.microsoft.com/office/powerpoint/2010/main" val="127108006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797"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p:cNvSpPr>
            <a:spLocks noGrp="1"/>
          </p:cNvSpPr>
          <p:nvPr>
            <p:ph type="sldNum" sz="quarter" idx="10"/>
          </p:nvPr>
        </p:nvSpPr>
        <p:spPr/>
        <p:txBody>
          <a:bodyPr/>
          <a:lstStyle>
            <a:lvl1pPr>
              <a:defRPr/>
            </a:lvl1pPr>
          </a:lstStyle>
          <a:p>
            <a:pPr>
              <a:defRPr/>
            </a:pPr>
            <a:fld id="{F3193F09-6665-4B71-A8E6-82ADF2C3D3F7}"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42164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10" name="Title 9"/>
          <p:cNvSpPr>
            <a:spLocks noGrp="1"/>
          </p:cNvSpPr>
          <p:nvPr>
            <p:ph type="title"/>
          </p:nvPr>
        </p:nvSpPr>
        <p:spPr/>
        <p:txBody>
          <a:bodyPr/>
          <a:lstStyle>
            <a:lvl1pPr>
              <a:defRPr>
                <a:solidFill>
                  <a:schemeClr val="accent3">
                    <a:lumMod val="50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685800"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656566"/>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428"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00428" y="2656564"/>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8"/>
          <p:cNvSpPr>
            <a:spLocks noGrp="1"/>
          </p:cNvSpPr>
          <p:nvPr>
            <p:ph type="sldNum" sz="quarter" idx="10"/>
          </p:nvPr>
        </p:nvSpPr>
        <p:spPr/>
        <p:txBody>
          <a:bodyPr/>
          <a:lstStyle>
            <a:lvl1pPr>
              <a:defRPr/>
            </a:lvl1pPr>
          </a:lstStyle>
          <a:p>
            <a:pPr>
              <a:defRPr/>
            </a:pPr>
            <a:fld id="{B76468F6-1271-418C-9AD3-54279FBF4817}"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519376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2" name="Title 1"/>
          <p:cNvSpPr>
            <a:spLocks noGrp="1"/>
          </p:cNvSpPr>
          <p:nvPr>
            <p:ph type="title"/>
          </p:nvPr>
        </p:nvSpPr>
        <p:spPr/>
        <p:txBody>
          <a:bodyPr/>
          <a:lstStyle>
            <a:lvl1pPr>
              <a:defRPr>
                <a:solidFill>
                  <a:schemeClr val="accent3">
                    <a:lumMod val="50000"/>
                  </a:schemeClr>
                </a:solidFill>
              </a:defRPr>
            </a:lvl1pPr>
          </a:lstStyle>
          <a:p>
            <a:r>
              <a:rPr lang="en-US" dirty="0"/>
              <a:t>Click to edit Master title style</a:t>
            </a:r>
          </a:p>
        </p:txBody>
      </p:sp>
      <p:sp>
        <p:nvSpPr>
          <p:cNvPr id="4" name="Slide Number Placeholder 4"/>
          <p:cNvSpPr>
            <a:spLocks noGrp="1"/>
          </p:cNvSpPr>
          <p:nvPr>
            <p:ph type="sldNum" sz="quarter" idx="10"/>
          </p:nvPr>
        </p:nvSpPr>
        <p:spPr/>
        <p:txBody>
          <a:bodyPr/>
          <a:lstStyle>
            <a:lvl1pPr>
              <a:defRPr/>
            </a:lvl1pPr>
          </a:lstStyle>
          <a:p>
            <a:pPr>
              <a:defRPr/>
            </a:pPr>
            <a:fld id="{2BEA8CDF-DEDC-43F4-99D8-FE690A6D1FF6}"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89052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箭头连接符 3"/>
          <p:cNvCxnSpPr/>
          <p:nvPr/>
        </p:nvCxnSpPr>
        <p:spPr>
          <a:xfrm>
            <a:off x="193675" y="619125"/>
            <a:ext cx="7677150" cy="0"/>
          </a:xfrm>
          <a:prstGeom prst="straightConnector1">
            <a:avLst/>
          </a:prstGeom>
          <a:ln w="12700" cmpd="dbl">
            <a:tailEnd type="none"/>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userDrawn="1"/>
        </p:nvSpPr>
        <p:spPr bwMode="auto">
          <a:xfrm>
            <a:off x="288925" y="61913"/>
            <a:ext cx="1827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a:defRPr>
                <a:solidFill>
                  <a:schemeClr val="tx1"/>
                </a:solidFill>
                <a:latin typeface="Calibri" pitchFamily="34" charset="0"/>
                <a:ea typeface="宋体" pitchFamily="2" charset="-122"/>
              </a:defRPr>
            </a:lvl2pPr>
            <a:lvl3pPr>
              <a:defRPr>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buFont typeface="Arial" pitchFamily="34" charset="0"/>
              <a:buNone/>
              <a:defRPr/>
            </a:pPr>
            <a:r>
              <a:rPr lang="zh-CN" altLang="en-US" sz="3200" b="1">
                <a:solidFill>
                  <a:srgbClr val="7F7F7F"/>
                </a:solidFill>
                <a:latin typeface="华文行楷" pitchFamily="2" charset="-122"/>
                <a:ea typeface="华文行楷" pitchFamily="2" charset="-122"/>
              </a:rPr>
              <a:t>项目管理</a:t>
            </a:r>
          </a:p>
        </p:txBody>
      </p:sp>
      <p:sp>
        <p:nvSpPr>
          <p:cNvPr id="2" name="Title 1"/>
          <p:cNvSpPr>
            <a:spLocks noGrp="1"/>
          </p:cNvSpPr>
          <p:nvPr>
            <p:ph type="title"/>
          </p:nvPr>
        </p:nvSpPr>
        <p:spPr>
          <a:xfrm>
            <a:off x="628650" y="834888"/>
            <a:ext cx="7886700" cy="702361"/>
          </a:xfrm>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a:xfrm>
            <a:off x="628650" y="1647547"/>
            <a:ext cx="7886700" cy="34671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6" name="Date Placeholder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7" name="Footer Placeholder 4"/>
          <p:cNvSpPr>
            <a:spLocks noGrp="1"/>
          </p:cNvSpPr>
          <p:nvPr>
            <p:ph type="ftr" sz="quarter" idx="11"/>
          </p:nvPr>
        </p:nvSpPr>
        <p:spPr/>
        <p:txBody>
          <a:bodyPr wrap="square" numCol="1" anchorCtr="0" compatLnSpc="1">
            <a:prstTxWarp prst="textNoShape">
              <a:avLst/>
            </a:prstTxWarp>
          </a:bodyPr>
          <a:lstStyle>
            <a:lvl1pPr>
              <a:defRPr sz="2000" b="1">
                <a:solidFill>
                  <a:srgbClr val="000000"/>
                </a:solidFill>
                <a:latin typeface="华文楷体" pitchFamily="2" charset="-122"/>
                <a:ea typeface="华文楷体" pitchFamily="2" charset="-122"/>
              </a:defRPr>
            </a:lvl1pPr>
          </a:lstStyle>
          <a:p>
            <a:pPr>
              <a:defRPr/>
            </a:pPr>
            <a:r>
              <a:rPr lang="zh-CN" altLang="en-US"/>
              <a:t>清华大学出版社</a:t>
            </a:r>
          </a:p>
        </p:txBody>
      </p:sp>
      <p:sp>
        <p:nvSpPr>
          <p:cNvPr id="8" name="Slide Number Placeholder 5"/>
          <p:cNvSpPr>
            <a:spLocks noGrp="1"/>
          </p:cNvSpPr>
          <p:nvPr>
            <p:ph type="sldNum" sz="quarter" idx="12"/>
          </p:nvPr>
        </p:nvSpPr>
        <p:spPr/>
        <p:txBody>
          <a:bodyPr/>
          <a:lstStyle>
            <a:lvl1pPr>
              <a:defRPr sz="2000" b="1" noProof="1">
                <a:solidFill>
                  <a:srgbClr val="000000"/>
                </a:solidFill>
                <a:latin typeface="华文楷体" pitchFamily="2" charset="-122"/>
                <a:ea typeface="华文楷体" pitchFamily="2" charset="-122"/>
              </a:defRPr>
            </a:lvl1pPr>
          </a:lstStyle>
          <a:p>
            <a:pPr>
              <a:defRPr/>
            </a:pPr>
            <a:fld id="{AD221624-CAD9-45DF-84BC-480954116BDF}" type="slidenum">
              <a:rPr altLang="zh-CN"/>
              <a:pPr>
                <a:defRPr/>
              </a:pPr>
              <a:t>‹#›</a:t>
            </a:fld>
            <a:endParaRPr lang="zh-CN" altLang="zh-CN"/>
          </a:p>
        </p:txBody>
      </p:sp>
    </p:spTree>
    <p:extLst>
      <p:ext uri="{BB962C8B-B14F-4D97-AF65-F5344CB8AC3E}">
        <p14:creationId xmlns:p14="http://schemas.microsoft.com/office/powerpoint/2010/main" val="38080223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3" name="Slide Number Placeholder 3"/>
          <p:cNvSpPr>
            <a:spLocks noGrp="1"/>
          </p:cNvSpPr>
          <p:nvPr>
            <p:ph type="sldNum" sz="quarter" idx="10"/>
          </p:nvPr>
        </p:nvSpPr>
        <p:spPr/>
        <p:txBody>
          <a:bodyPr/>
          <a:lstStyle>
            <a:lvl1pPr>
              <a:defRPr/>
            </a:lvl1pPr>
          </a:lstStyle>
          <a:p>
            <a:pPr>
              <a:defRPr/>
            </a:pPr>
            <a:fld id="{64A4D299-C18B-418B-AD17-B5DFBFB45396}"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7585169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148840"/>
            <a:ext cx="4572000" cy="38404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92568" y="2147487"/>
            <a:ext cx="2560320" cy="3432319"/>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6"/>
          <p:cNvSpPr>
            <a:spLocks noGrp="1"/>
          </p:cNvSpPr>
          <p:nvPr>
            <p:ph type="sldNum" sz="quarter" idx="10"/>
          </p:nvPr>
        </p:nvSpPr>
        <p:spPr/>
        <p:txBody>
          <a:bodyPr/>
          <a:lstStyle>
            <a:lvl1pPr>
              <a:defRPr/>
            </a:lvl1pPr>
          </a:lstStyle>
          <a:p>
            <a:pPr>
              <a:defRPr/>
            </a:pPr>
            <a:fld id="{A69DEC18-9D89-4EDE-BEB0-BE74F0FC9B13}"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4147387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685800" y="2211494"/>
            <a:ext cx="4754880" cy="3840480"/>
          </a:xfrm>
          <a:solidFill>
            <a:schemeClr val="tx2">
              <a:lumMod val="60000"/>
              <a:lumOff val="40000"/>
            </a:schemeClr>
          </a:solidFill>
        </p:spPr>
        <p:txBody>
          <a:bodyPr tIns="365760" rtlCol="0">
            <a:normAutofit/>
          </a:bodyPr>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5885351" y="2150621"/>
            <a:ext cx="2560320" cy="3429000"/>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6"/>
          <p:cNvSpPr>
            <a:spLocks noGrp="1"/>
          </p:cNvSpPr>
          <p:nvPr>
            <p:ph type="sldNum" sz="quarter" idx="10"/>
          </p:nvPr>
        </p:nvSpPr>
        <p:spPr/>
        <p:txBody>
          <a:bodyPr/>
          <a:lstStyle>
            <a:lvl1pPr>
              <a:defRPr/>
            </a:lvl1pPr>
          </a:lstStyle>
          <a:p>
            <a:pPr>
              <a:defRPr/>
            </a:pPr>
            <a:fld id="{2FBC2CE7-0E22-43DB-ADBF-F28E8082940F}"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6821059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r>
              <a:rPr lang="en-US" altLang="zh-CN">
                <a:solidFill>
                  <a:srgbClr val="FFFFFF"/>
                </a:solidFill>
              </a:rPr>
              <a:t>Copyright ©2016 Pearson Education, Inc.</a:t>
            </a:r>
          </a:p>
        </p:txBody>
      </p:sp>
      <p:sp>
        <p:nvSpPr>
          <p:cNvPr id="6" name="Slide Number Placeholder 5"/>
          <p:cNvSpPr>
            <a:spLocks noGrp="1"/>
          </p:cNvSpPr>
          <p:nvPr>
            <p:ph type="sldNum" sz="quarter" idx="12"/>
          </p:nvPr>
        </p:nvSpPr>
        <p:spPr/>
        <p:txBody>
          <a:bodyPr/>
          <a:lstStyle>
            <a:lvl1pPr>
              <a:defRPr/>
            </a:lvl1pPr>
          </a:lstStyle>
          <a:p>
            <a:pPr>
              <a:defRPr/>
            </a:pPr>
            <a:fld id="{C8C58D35-6C5D-4F8E-9319-AA8DC5A7BCFE}"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304204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7"/>
          <p:cNvSpPr/>
          <p:nvPr/>
        </p:nvSpPr>
        <p:spPr>
          <a:xfrm>
            <a:off x="6764338" y="0"/>
            <a:ext cx="2057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609600"/>
            <a:ext cx="180178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609600"/>
            <a:ext cx="5979968"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a:xfrm>
            <a:off x="628650" y="6423025"/>
            <a:ext cx="2057400" cy="365125"/>
          </a:xfrm>
        </p:spPr>
        <p:txBody>
          <a:bodyPr/>
          <a:lstStyle>
            <a:lvl1pPr>
              <a:defRPr/>
            </a:lvl1pPr>
          </a:lstStyle>
          <a:p>
            <a:pPr>
              <a:defRPr/>
            </a:pPr>
            <a:endParaRPr lang="zh-CN" altLang="zh-CN">
              <a:solidFill>
                <a:srgbClr val="FFFFFF"/>
              </a:solidFill>
            </a:endParaRPr>
          </a:p>
        </p:txBody>
      </p:sp>
      <p:sp>
        <p:nvSpPr>
          <p:cNvPr id="6" name="Footer Placeholder 4"/>
          <p:cNvSpPr>
            <a:spLocks noGrp="1"/>
          </p:cNvSpPr>
          <p:nvPr>
            <p:ph type="ftr" sz="quarter" idx="11"/>
          </p:nvPr>
        </p:nvSpPr>
        <p:spPr>
          <a:xfrm>
            <a:off x="2832100" y="6423025"/>
            <a:ext cx="3209925" cy="365125"/>
          </a:xfrm>
        </p:spPr>
        <p:txBody>
          <a:bodyPr/>
          <a:lstStyle>
            <a:lvl1pPr>
              <a:defRPr/>
            </a:lvl1pPr>
          </a:lstStyle>
          <a:p>
            <a:pPr>
              <a:defRPr/>
            </a:pPr>
            <a:r>
              <a:rPr lang="en-US" altLang="zh-CN">
                <a:solidFill>
                  <a:srgbClr val="FFFFFF"/>
                </a:solidFill>
              </a:rPr>
              <a:t>Copyright ©2016 Pearson Education, Inc.</a:t>
            </a:r>
          </a:p>
        </p:txBody>
      </p:sp>
      <p:sp>
        <p:nvSpPr>
          <p:cNvPr id="7" name="Slide Number Placeholder 5"/>
          <p:cNvSpPr>
            <a:spLocks noGrp="1"/>
          </p:cNvSpPr>
          <p:nvPr>
            <p:ph type="sldNum" sz="quarter" idx="12"/>
          </p:nvPr>
        </p:nvSpPr>
        <p:spPr>
          <a:xfrm>
            <a:off x="6054725" y="6423025"/>
            <a:ext cx="660400" cy="365125"/>
          </a:xfrm>
        </p:spPr>
        <p:txBody>
          <a:bodyPr/>
          <a:lstStyle>
            <a:lvl1pPr>
              <a:defRPr/>
            </a:lvl1pPr>
          </a:lstStyle>
          <a:p>
            <a:pPr>
              <a:defRPr/>
            </a:pPr>
            <a:fld id="{F68E6BD0-C98D-4BBC-BB94-2AACDC44DD77}"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87574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p:nvPr/>
        </p:nvSpPr>
        <p:spPr>
          <a:xfrm>
            <a:off x="-4763" y="2058988"/>
            <a:ext cx="91471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19" y="2166365"/>
            <a:ext cx="8603674" cy="1739347"/>
          </a:xfrm>
        </p:spPr>
        <p:txBody>
          <a:bodyPr/>
          <a:lstStyle>
            <a:lvl1pPr algn="ctr">
              <a:lnSpc>
                <a:spcPct val="80000"/>
              </a:lnSpc>
              <a:defRPr sz="6000" spc="0" baseline="0"/>
            </a:lvl1pPr>
          </a:lstStyle>
          <a:p>
            <a:r>
              <a:rPr lang="en-US"/>
              <a:t>Click to edit Master title style</a:t>
            </a:r>
            <a:endParaRPr lang="en-US" dirty="0"/>
          </a:p>
        </p:txBody>
      </p:sp>
      <p:sp>
        <p:nvSpPr>
          <p:cNvPr id="3" name="Subtitle 2"/>
          <p:cNvSpPr>
            <a:spLocks noGrp="1"/>
          </p:cNvSpPr>
          <p:nvPr>
            <p:ph type="subTitle" idx="1"/>
          </p:nvPr>
        </p:nvSpPr>
        <p:spPr>
          <a:xfrm>
            <a:off x="1143000" y="3970315"/>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Footer Placeholder 4"/>
          <p:cNvSpPr>
            <a:spLocks noGrp="1"/>
          </p:cNvSpPr>
          <p:nvPr>
            <p:ph type="ftr" sz="quarter" idx="10"/>
          </p:nvPr>
        </p:nvSpPr>
        <p:spPr>
          <a:xfrm>
            <a:off x="58738" y="6423025"/>
            <a:ext cx="4060825" cy="365125"/>
          </a:xfrm>
        </p:spPr>
        <p:txBody>
          <a:bodyPr/>
          <a:lstStyle>
            <a:lvl1pPr>
              <a:defRPr sz="1600"/>
            </a:lvl1pPr>
          </a:lstStyle>
          <a:p>
            <a:pPr>
              <a:defRPr/>
            </a:pPr>
            <a:r>
              <a:rPr lang="en-US" altLang="zh-CN">
                <a:solidFill>
                  <a:srgbClr val="FFFFFF"/>
                </a:solidFill>
              </a:rPr>
              <a:t>Copyright ©2016 Pearson Education, Inc.</a:t>
            </a:r>
          </a:p>
        </p:txBody>
      </p:sp>
      <p:sp>
        <p:nvSpPr>
          <p:cNvPr id="6" name="Slide Number Placeholder 5"/>
          <p:cNvSpPr>
            <a:spLocks noGrp="1"/>
          </p:cNvSpPr>
          <p:nvPr>
            <p:ph type="sldNum" sz="quarter" idx="11"/>
          </p:nvPr>
        </p:nvSpPr>
        <p:spPr>
          <a:xfrm>
            <a:off x="8264525" y="6423025"/>
            <a:ext cx="757238" cy="365125"/>
          </a:xfrm>
        </p:spPr>
        <p:txBody>
          <a:bodyPr rtlCol="0"/>
          <a:lstStyle>
            <a:lvl1pPr fontAlgn="auto">
              <a:spcBef>
                <a:spcPts val="0"/>
              </a:spcBef>
              <a:spcAft>
                <a:spcPts val="0"/>
              </a:spcAft>
              <a:defRPr sz="1600">
                <a:latin typeface="+mn-lt"/>
                <a:ea typeface="+mn-ea"/>
              </a:defRPr>
            </a:lvl1pPr>
          </a:lstStyle>
          <a:p>
            <a:pPr>
              <a:defRPr/>
            </a:pPr>
            <a:r>
              <a:rPr lang="en-US">
                <a:solidFill>
                  <a:srgbClr val="FFFFFF"/>
                </a:solidFill>
              </a:rPr>
              <a:t>&lt;1-#&gt;</a:t>
            </a:r>
          </a:p>
        </p:txBody>
      </p:sp>
    </p:spTree>
    <p:extLst>
      <p:ext uri="{BB962C8B-B14F-4D97-AF65-F5344CB8AC3E}">
        <p14:creationId xmlns:p14="http://schemas.microsoft.com/office/powerpoint/2010/main" val="1687082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p:txBody>
          <a:bodyPr/>
          <a:lstStyle>
            <a:lvl1pPr>
              <a:defRPr sz="1600"/>
            </a:lvl1pPr>
          </a:lstStyle>
          <a:p>
            <a:pPr>
              <a:defRPr/>
            </a:pPr>
            <a:fld id="{3B4CDB4D-D33E-4235-AAAA-DE36BBE6A78C}" type="slidenum">
              <a:rPr lang="en-US" altLang="zh-CN">
                <a:solidFill>
                  <a:srgbClr val="FFFFFF"/>
                </a:solidFill>
              </a:rPr>
              <a:pPr>
                <a:defRPr/>
              </a:pPr>
              <a:t>‹#›</a:t>
            </a:fld>
            <a:endParaRPr lang="en-US" altLang="zh-CN">
              <a:solidFill>
                <a:srgbClr val="FFFFFF"/>
              </a:solidFill>
            </a:endParaRPr>
          </a:p>
        </p:txBody>
      </p:sp>
      <p:sp>
        <p:nvSpPr>
          <p:cNvPr id="5" name="Footer Placeholder 3"/>
          <p:cNvSpPr>
            <a:spLocks noGrp="1"/>
          </p:cNvSpPr>
          <p:nvPr>
            <p:ph type="ftr" sz="quarter" idx="11"/>
          </p:nvPr>
        </p:nvSpPr>
        <p:spPr>
          <a:xfrm>
            <a:off x="58738" y="6423025"/>
            <a:ext cx="4060825" cy="365125"/>
          </a:xfrm>
        </p:spPr>
        <p:txBody>
          <a:bodyPr/>
          <a:lstStyle>
            <a:lvl1pPr algn="l">
              <a:defRPr sz="1600"/>
            </a:lvl1pPr>
          </a:lstStyle>
          <a:p>
            <a:pPr>
              <a:defRPr/>
            </a:pPr>
            <a:r>
              <a:rPr lang="en-US" altLang="zh-CN">
                <a:solidFill>
                  <a:srgbClr val="FFFFFF"/>
                </a:solidFill>
              </a:rPr>
              <a:t>Copyright ©2016 Pearson Education, Inc.</a:t>
            </a:r>
          </a:p>
        </p:txBody>
      </p:sp>
    </p:spTree>
    <p:extLst>
      <p:ext uri="{BB962C8B-B14F-4D97-AF65-F5344CB8AC3E}">
        <p14:creationId xmlns:p14="http://schemas.microsoft.com/office/powerpoint/2010/main" val="1590780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Rectangle 7"/>
          <p:cNvSpPr/>
          <p:nvPr/>
        </p:nvSpPr>
        <p:spPr>
          <a:xfrm>
            <a:off x="-4763" y="2058988"/>
            <a:ext cx="9147176" cy="18288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2208879"/>
            <a:ext cx="7886700" cy="1676400"/>
          </a:xfrm>
        </p:spPr>
        <p:txBody>
          <a:bodyPr>
            <a:noAutofit/>
          </a:bodyPr>
          <a:lstStyle>
            <a:lvl1pPr algn="ctr">
              <a:lnSpc>
                <a:spcPct val="80000"/>
              </a:lnSpc>
              <a:defRPr sz="6000" b="0" spc="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984400"/>
            <a:ext cx="7886700" cy="1174639"/>
          </a:xfrm>
        </p:spPr>
        <p:txBody>
          <a:bodyPr>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solidFill>
                  <a:schemeClr val="tx2"/>
                </a:solidFill>
              </a:defRPr>
            </a:lvl1pPr>
          </a:lstStyle>
          <a:p>
            <a:pPr>
              <a:defRPr/>
            </a:pPr>
            <a:fld id="{814C44C3-57D7-4FC0-A840-B1ACA031D934}" type="slidenum">
              <a:rPr lang="en-US" altLang="zh-CN">
                <a:solidFill>
                  <a:srgbClr val="099BDD"/>
                </a:solidFill>
              </a:rPr>
              <a:pPr>
                <a:defRPr/>
              </a:pPr>
              <a:t>‹#›</a:t>
            </a:fld>
            <a:endParaRPr lang="en-US" altLang="zh-CN">
              <a:solidFill>
                <a:srgbClr val="099BDD"/>
              </a:solidFill>
            </a:endParaRPr>
          </a:p>
        </p:txBody>
      </p:sp>
      <p:sp>
        <p:nvSpPr>
          <p:cNvPr id="6" name="Footer Placeholder 3"/>
          <p:cNvSpPr>
            <a:spLocks noGrp="1"/>
          </p:cNvSpPr>
          <p:nvPr>
            <p:ph type="ftr" sz="quarter" idx="11"/>
          </p:nvPr>
        </p:nvSpPr>
        <p:spPr>
          <a:xfrm>
            <a:off x="58738" y="6423025"/>
            <a:ext cx="4060825" cy="365125"/>
          </a:xfrm>
        </p:spPr>
        <p:txBody>
          <a:bodyPr/>
          <a:lstStyle>
            <a:lvl1pPr algn="l">
              <a:defRPr sz="1600">
                <a:solidFill>
                  <a:srgbClr val="0774A6"/>
                </a:solidFill>
              </a:defRPr>
            </a:lvl1pPr>
          </a:lstStyle>
          <a:p>
            <a:pPr>
              <a:defRPr/>
            </a:pPr>
            <a:r>
              <a:rPr lang="en-US" altLang="zh-CN"/>
              <a:t>Copyright ©2016 Pearson Education, Inc.</a:t>
            </a:r>
          </a:p>
        </p:txBody>
      </p:sp>
    </p:spTree>
    <p:extLst>
      <p:ext uri="{BB962C8B-B14F-4D97-AF65-F5344CB8AC3E}">
        <p14:creationId xmlns:p14="http://schemas.microsoft.com/office/powerpoint/2010/main" val="302160926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797"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p:cNvSpPr>
            <a:spLocks noGrp="1"/>
          </p:cNvSpPr>
          <p:nvPr>
            <p:ph type="sldNum" sz="quarter" idx="10"/>
          </p:nvPr>
        </p:nvSpPr>
        <p:spPr/>
        <p:txBody>
          <a:bodyPr/>
          <a:lstStyle>
            <a:lvl1pPr>
              <a:defRPr/>
            </a:lvl1pPr>
          </a:lstStyle>
          <a:p>
            <a:pPr>
              <a:defRPr/>
            </a:pPr>
            <a:fld id="{F3193F09-6665-4B71-A8E6-82ADF2C3D3F7}"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2194798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10" name="Title 9"/>
          <p:cNvSpPr>
            <a:spLocks noGrp="1"/>
          </p:cNvSpPr>
          <p:nvPr>
            <p:ph type="title"/>
          </p:nvPr>
        </p:nvSpPr>
        <p:spPr/>
        <p:txBody>
          <a:bodyPr/>
          <a:lstStyle>
            <a:lvl1pPr>
              <a:defRPr>
                <a:solidFill>
                  <a:schemeClr val="accent3">
                    <a:lumMod val="50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685800"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656566"/>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428"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00428" y="2656564"/>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8"/>
          <p:cNvSpPr>
            <a:spLocks noGrp="1"/>
          </p:cNvSpPr>
          <p:nvPr>
            <p:ph type="sldNum" sz="quarter" idx="10"/>
          </p:nvPr>
        </p:nvSpPr>
        <p:spPr/>
        <p:txBody>
          <a:bodyPr/>
          <a:lstStyle>
            <a:lvl1pPr>
              <a:defRPr/>
            </a:lvl1pPr>
          </a:lstStyle>
          <a:p>
            <a:pPr>
              <a:defRPr/>
            </a:pPr>
            <a:fld id="{B76468F6-1271-418C-9AD3-54279FBF4817}"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28378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KSO_ST1"/>
          <p:cNvSpPr>
            <a:spLocks noGrp="1"/>
          </p:cNvSpPr>
          <p:nvPr>
            <p:ph type="title"/>
          </p:nvPr>
        </p:nvSpPr>
        <p:spPr>
          <a:xfrm>
            <a:off x="2223655" y="2770413"/>
            <a:ext cx="3799136" cy="637806"/>
          </a:xfrm>
        </p:spPr>
        <p:txBody>
          <a:bodyPr anchor="t">
            <a:normAutofit/>
          </a:bodyPr>
          <a:lstStyle>
            <a:lvl1pPr algn="r">
              <a:defRPr sz="2800" b="0">
                <a:solidFill>
                  <a:schemeClr val="tx2"/>
                </a:solidFill>
                <a:effectLst/>
              </a:defRPr>
            </a:lvl1pPr>
          </a:lstStyle>
          <a:p>
            <a:r>
              <a:rPr lang="zh-CN" altLang="en-US" noProof="1"/>
              <a:t>单击此处编辑母版标题样式</a:t>
            </a:r>
            <a:endParaRPr lang="en-US" noProof="1"/>
          </a:p>
        </p:txBody>
      </p:sp>
      <p:sp>
        <p:nvSpPr>
          <p:cNvPr id="3" name="Date Placeholder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4"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5" name="Slide Number Placeholder 5"/>
          <p:cNvSpPr>
            <a:spLocks noGrp="1"/>
          </p:cNvSpPr>
          <p:nvPr>
            <p:ph type="sldNum" sz="quarter" idx="12"/>
          </p:nvPr>
        </p:nvSpPr>
        <p:spPr/>
        <p:txBody>
          <a:bodyPr/>
          <a:lstStyle>
            <a:lvl1pPr>
              <a:defRPr/>
            </a:lvl1pPr>
          </a:lstStyle>
          <a:p>
            <a:pPr>
              <a:defRPr/>
            </a:pPr>
            <a:fld id="{166ACA71-EBFD-48B8-AF61-C80ABD4D450F}" type="slidenum">
              <a:rPr lang="zh-CN" altLang="en-US"/>
              <a:pPr>
                <a:defRPr/>
              </a:pPr>
              <a:t>‹#›</a:t>
            </a:fld>
            <a:endParaRPr lang="zh-CN" altLang="en-US"/>
          </a:p>
        </p:txBody>
      </p:sp>
    </p:spTree>
    <p:extLst>
      <p:ext uri="{BB962C8B-B14F-4D97-AF65-F5344CB8AC3E}">
        <p14:creationId xmlns:p14="http://schemas.microsoft.com/office/powerpoint/2010/main" val="32798775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2" name="Title 1"/>
          <p:cNvSpPr>
            <a:spLocks noGrp="1"/>
          </p:cNvSpPr>
          <p:nvPr>
            <p:ph type="title"/>
          </p:nvPr>
        </p:nvSpPr>
        <p:spPr/>
        <p:txBody>
          <a:bodyPr/>
          <a:lstStyle>
            <a:lvl1pPr>
              <a:defRPr>
                <a:solidFill>
                  <a:schemeClr val="accent3">
                    <a:lumMod val="50000"/>
                  </a:schemeClr>
                </a:solidFill>
              </a:defRPr>
            </a:lvl1pPr>
          </a:lstStyle>
          <a:p>
            <a:r>
              <a:rPr lang="en-US" dirty="0"/>
              <a:t>Click to edit Master title style</a:t>
            </a:r>
          </a:p>
        </p:txBody>
      </p:sp>
      <p:sp>
        <p:nvSpPr>
          <p:cNvPr id="4" name="Slide Number Placeholder 4"/>
          <p:cNvSpPr>
            <a:spLocks noGrp="1"/>
          </p:cNvSpPr>
          <p:nvPr>
            <p:ph type="sldNum" sz="quarter" idx="10"/>
          </p:nvPr>
        </p:nvSpPr>
        <p:spPr/>
        <p:txBody>
          <a:bodyPr/>
          <a:lstStyle>
            <a:lvl1pPr>
              <a:defRPr/>
            </a:lvl1pPr>
          </a:lstStyle>
          <a:p>
            <a:pPr>
              <a:defRPr/>
            </a:pPr>
            <a:fld id="{2BEA8CDF-DEDC-43F4-99D8-FE690A6D1FF6}"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03813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3" name="Slide Number Placeholder 3"/>
          <p:cNvSpPr>
            <a:spLocks noGrp="1"/>
          </p:cNvSpPr>
          <p:nvPr>
            <p:ph type="sldNum" sz="quarter" idx="10"/>
          </p:nvPr>
        </p:nvSpPr>
        <p:spPr/>
        <p:txBody>
          <a:bodyPr/>
          <a:lstStyle>
            <a:lvl1pPr>
              <a:defRPr/>
            </a:lvl1pPr>
          </a:lstStyle>
          <a:p>
            <a:pPr>
              <a:defRPr/>
            </a:pPr>
            <a:fld id="{64A4D299-C18B-418B-AD17-B5DFBFB45396}"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153666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148840"/>
            <a:ext cx="4572000" cy="38404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92568" y="2147487"/>
            <a:ext cx="2560320" cy="3432319"/>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6"/>
          <p:cNvSpPr>
            <a:spLocks noGrp="1"/>
          </p:cNvSpPr>
          <p:nvPr>
            <p:ph type="sldNum" sz="quarter" idx="10"/>
          </p:nvPr>
        </p:nvSpPr>
        <p:spPr/>
        <p:txBody>
          <a:bodyPr/>
          <a:lstStyle>
            <a:lvl1pPr>
              <a:defRPr/>
            </a:lvl1pPr>
          </a:lstStyle>
          <a:p>
            <a:pPr>
              <a:defRPr/>
            </a:pPr>
            <a:fld id="{A69DEC18-9D89-4EDE-BEB0-BE74F0FC9B13}"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4099563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Footer Placeholder 3"/>
          <p:cNvSpPr txBox="1">
            <a:spLocks/>
          </p:cNvSpPr>
          <p:nvPr userDrawn="1"/>
        </p:nvSpPr>
        <p:spPr>
          <a:xfrm>
            <a:off x="58738" y="6423025"/>
            <a:ext cx="4060825" cy="365125"/>
          </a:xfrm>
          <a:prstGeom prst="rect">
            <a:avLst/>
          </a:prstGeom>
        </p:spPr>
        <p:txBody>
          <a:bodyPr anchor="ctr"/>
          <a:lstStyle>
            <a:lvl1pPr>
              <a:defRPr sz="2400">
                <a:solidFill>
                  <a:schemeClr val="tx1"/>
                </a:solidFill>
                <a:latin typeface="Corbel" pitchFamily="34" charset="0"/>
                <a:ea typeface="MS PGothic" pitchFamily="34" charset="-128"/>
              </a:defRPr>
            </a:lvl1pPr>
            <a:lvl2pPr marL="742950" indent="-285750">
              <a:defRPr sz="2400">
                <a:solidFill>
                  <a:schemeClr val="tx1"/>
                </a:solidFill>
                <a:latin typeface="Corbel" pitchFamily="34" charset="0"/>
                <a:ea typeface="MS PGothic" pitchFamily="34" charset="-128"/>
              </a:defRPr>
            </a:lvl2pPr>
            <a:lvl3pPr marL="1143000" indent="-228600">
              <a:defRPr sz="2400">
                <a:solidFill>
                  <a:schemeClr val="tx1"/>
                </a:solidFill>
                <a:latin typeface="Corbel" pitchFamily="34" charset="0"/>
                <a:ea typeface="MS PGothic" pitchFamily="34" charset="-128"/>
              </a:defRPr>
            </a:lvl3pPr>
            <a:lvl4pPr marL="1600200" indent="-228600">
              <a:defRPr sz="2400">
                <a:solidFill>
                  <a:schemeClr val="tx1"/>
                </a:solidFill>
                <a:latin typeface="Corbel" pitchFamily="34" charset="0"/>
                <a:ea typeface="MS PGothic" pitchFamily="34" charset="-128"/>
              </a:defRPr>
            </a:lvl4pPr>
            <a:lvl5pPr marL="2057400" indent="-228600">
              <a:defRPr sz="2400">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orbel" pitchFamily="34" charset="0"/>
                <a:ea typeface="MS PGothic" pitchFamily="34" charset="-128"/>
              </a:defRPr>
            </a:lvl9pPr>
          </a:lstStyle>
          <a:p>
            <a:pPr>
              <a:buFontTx/>
              <a:buNone/>
              <a:defRPr/>
            </a:pPr>
            <a:r>
              <a:rPr lang="en-US" altLang="zh-CN" sz="1600">
                <a:solidFill>
                  <a:srgbClr val="FFFFFF"/>
                </a:solidFill>
              </a:rPr>
              <a:t>Copyright ©2016 Pearson Education, Inc.</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685800" y="2211494"/>
            <a:ext cx="4754880" cy="3840480"/>
          </a:xfrm>
          <a:solidFill>
            <a:schemeClr val="tx2">
              <a:lumMod val="60000"/>
              <a:lumOff val="40000"/>
            </a:schemeClr>
          </a:solidFill>
        </p:spPr>
        <p:txBody>
          <a:bodyPr tIns="365760" rtlCol="0">
            <a:normAutofit/>
          </a:bodyPr>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5885351" y="2150621"/>
            <a:ext cx="2560320" cy="3429000"/>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6"/>
          <p:cNvSpPr>
            <a:spLocks noGrp="1"/>
          </p:cNvSpPr>
          <p:nvPr>
            <p:ph type="sldNum" sz="quarter" idx="10"/>
          </p:nvPr>
        </p:nvSpPr>
        <p:spPr/>
        <p:txBody>
          <a:bodyPr/>
          <a:lstStyle>
            <a:lvl1pPr>
              <a:defRPr/>
            </a:lvl1pPr>
          </a:lstStyle>
          <a:p>
            <a:pPr>
              <a:defRPr/>
            </a:pPr>
            <a:fld id="{2FBC2CE7-0E22-43DB-ADBF-F28E8082940F}"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41766765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solidFill>
                <a:srgbClr val="FFFFFF"/>
              </a:solidFill>
            </a:endParaRPr>
          </a:p>
        </p:txBody>
      </p:sp>
      <p:sp>
        <p:nvSpPr>
          <p:cNvPr id="5" name="Footer Placeholder 4"/>
          <p:cNvSpPr>
            <a:spLocks noGrp="1"/>
          </p:cNvSpPr>
          <p:nvPr>
            <p:ph type="ftr" sz="quarter" idx="11"/>
          </p:nvPr>
        </p:nvSpPr>
        <p:spPr/>
        <p:txBody>
          <a:bodyPr/>
          <a:lstStyle>
            <a:lvl1pPr>
              <a:defRPr/>
            </a:lvl1pPr>
          </a:lstStyle>
          <a:p>
            <a:pPr>
              <a:defRPr/>
            </a:pPr>
            <a:r>
              <a:rPr lang="en-US" altLang="zh-CN">
                <a:solidFill>
                  <a:srgbClr val="FFFFFF"/>
                </a:solidFill>
              </a:rPr>
              <a:t>Copyright ©2016 Pearson Education, Inc.</a:t>
            </a:r>
          </a:p>
        </p:txBody>
      </p:sp>
      <p:sp>
        <p:nvSpPr>
          <p:cNvPr id="6" name="Slide Number Placeholder 5"/>
          <p:cNvSpPr>
            <a:spLocks noGrp="1"/>
          </p:cNvSpPr>
          <p:nvPr>
            <p:ph type="sldNum" sz="quarter" idx="12"/>
          </p:nvPr>
        </p:nvSpPr>
        <p:spPr/>
        <p:txBody>
          <a:bodyPr/>
          <a:lstStyle>
            <a:lvl1pPr>
              <a:defRPr/>
            </a:lvl1pPr>
          </a:lstStyle>
          <a:p>
            <a:pPr>
              <a:defRPr/>
            </a:pPr>
            <a:fld id="{C8C58D35-6C5D-4F8E-9319-AA8DC5A7BCFE}"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4807539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7"/>
          <p:cNvSpPr/>
          <p:nvPr/>
        </p:nvSpPr>
        <p:spPr>
          <a:xfrm>
            <a:off x="6764338" y="0"/>
            <a:ext cx="2057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609600"/>
            <a:ext cx="180178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609600"/>
            <a:ext cx="5979968"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a:xfrm>
            <a:off x="628650" y="6423025"/>
            <a:ext cx="2057400" cy="365125"/>
          </a:xfrm>
        </p:spPr>
        <p:txBody>
          <a:bodyPr/>
          <a:lstStyle>
            <a:lvl1pPr>
              <a:defRPr/>
            </a:lvl1pPr>
          </a:lstStyle>
          <a:p>
            <a:pPr>
              <a:defRPr/>
            </a:pPr>
            <a:endParaRPr lang="zh-CN" altLang="zh-CN">
              <a:solidFill>
                <a:srgbClr val="FFFFFF"/>
              </a:solidFill>
            </a:endParaRPr>
          </a:p>
        </p:txBody>
      </p:sp>
      <p:sp>
        <p:nvSpPr>
          <p:cNvPr id="6" name="Footer Placeholder 4"/>
          <p:cNvSpPr>
            <a:spLocks noGrp="1"/>
          </p:cNvSpPr>
          <p:nvPr>
            <p:ph type="ftr" sz="quarter" idx="11"/>
          </p:nvPr>
        </p:nvSpPr>
        <p:spPr>
          <a:xfrm>
            <a:off x="2832100" y="6423025"/>
            <a:ext cx="3209925" cy="365125"/>
          </a:xfrm>
        </p:spPr>
        <p:txBody>
          <a:bodyPr/>
          <a:lstStyle>
            <a:lvl1pPr>
              <a:defRPr/>
            </a:lvl1pPr>
          </a:lstStyle>
          <a:p>
            <a:pPr>
              <a:defRPr/>
            </a:pPr>
            <a:r>
              <a:rPr lang="en-US" altLang="zh-CN">
                <a:solidFill>
                  <a:srgbClr val="FFFFFF"/>
                </a:solidFill>
              </a:rPr>
              <a:t>Copyright ©2016 Pearson Education, Inc.</a:t>
            </a:r>
          </a:p>
        </p:txBody>
      </p:sp>
      <p:sp>
        <p:nvSpPr>
          <p:cNvPr id="7" name="Slide Number Placeholder 5"/>
          <p:cNvSpPr>
            <a:spLocks noGrp="1"/>
          </p:cNvSpPr>
          <p:nvPr>
            <p:ph type="sldNum" sz="quarter" idx="12"/>
          </p:nvPr>
        </p:nvSpPr>
        <p:spPr>
          <a:xfrm>
            <a:off x="6054725" y="6423025"/>
            <a:ext cx="660400" cy="365125"/>
          </a:xfrm>
        </p:spPr>
        <p:txBody>
          <a:bodyPr/>
          <a:lstStyle>
            <a:lvl1pPr>
              <a:defRPr/>
            </a:lvl1pPr>
          </a:lstStyle>
          <a:p>
            <a:pPr>
              <a:defRPr/>
            </a:pPr>
            <a:fld id="{F68E6BD0-C98D-4BBC-BB94-2AACDC44DD77}"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779868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628650" y="1458687"/>
            <a:ext cx="3886200" cy="350955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Content Placeholder 3"/>
          <p:cNvSpPr>
            <a:spLocks noGrp="1"/>
          </p:cNvSpPr>
          <p:nvPr>
            <p:ph sz="half" idx="2"/>
          </p:nvPr>
        </p:nvSpPr>
        <p:spPr>
          <a:xfrm>
            <a:off x="4629150" y="1458687"/>
            <a:ext cx="3886200" cy="350955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Date Placeholder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6"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7" name="Slide Number Placeholder 5"/>
          <p:cNvSpPr>
            <a:spLocks noGrp="1"/>
          </p:cNvSpPr>
          <p:nvPr>
            <p:ph type="sldNum" sz="quarter" idx="12"/>
          </p:nvPr>
        </p:nvSpPr>
        <p:spPr/>
        <p:txBody>
          <a:bodyPr/>
          <a:lstStyle>
            <a:lvl1pPr>
              <a:defRPr/>
            </a:lvl1pPr>
          </a:lstStyle>
          <a:p>
            <a:pPr>
              <a:defRPr/>
            </a:pPr>
            <a:fld id="{B8BFEE66-4412-45F0-BF2E-619B60DEFC06}" type="slidenum">
              <a:rPr lang="zh-CN" altLang="en-US"/>
              <a:pPr>
                <a:defRPr/>
              </a:pPr>
              <a:t>‹#›</a:t>
            </a:fld>
            <a:endParaRPr lang="zh-CN" altLang="en-US"/>
          </a:p>
        </p:txBody>
      </p:sp>
    </p:spTree>
    <p:extLst>
      <p:ext uri="{BB962C8B-B14F-4D97-AF65-F5344CB8AC3E}">
        <p14:creationId xmlns:p14="http://schemas.microsoft.com/office/powerpoint/2010/main" val="2191992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94456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629842" y="1437324"/>
            <a:ext cx="3868340" cy="51339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Content Placeholder 3"/>
          <p:cNvSpPr>
            <a:spLocks noGrp="1"/>
          </p:cNvSpPr>
          <p:nvPr>
            <p:ph sz="half" idx="2"/>
          </p:nvPr>
        </p:nvSpPr>
        <p:spPr>
          <a:xfrm>
            <a:off x="629842" y="2063116"/>
            <a:ext cx="3868340" cy="29051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Text Placeholder 4"/>
          <p:cNvSpPr>
            <a:spLocks noGrp="1"/>
          </p:cNvSpPr>
          <p:nvPr>
            <p:ph type="body" sz="quarter" idx="3"/>
          </p:nvPr>
        </p:nvSpPr>
        <p:spPr>
          <a:xfrm>
            <a:off x="4629150" y="1437324"/>
            <a:ext cx="3887391" cy="51339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Content Placeholder 5"/>
          <p:cNvSpPr>
            <a:spLocks noGrp="1"/>
          </p:cNvSpPr>
          <p:nvPr>
            <p:ph sz="quarter" idx="4"/>
          </p:nvPr>
        </p:nvSpPr>
        <p:spPr>
          <a:xfrm>
            <a:off x="4629150" y="2063116"/>
            <a:ext cx="3887391" cy="29051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Date Placeholder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8"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9" name="Slide Number Placeholder 5"/>
          <p:cNvSpPr>
            <a:spLocks noGrp="1"/>
          </p:cNvSpPr>
          <p:nvPr>
            <p:ph type="sldNum" sz="quarter" idx="12"/>
          </p:nvPr>
        </p:nvSpPr>
        <p:spPr/>
        <p:txBody>
          <a:bodyPr/>
          <a:lstStyle>
            <a:lvl1pPr>
              <a:defRPr/>
            </a:lvl1pPr>
          </a:lstStyle>
          <a:p>
            <a:pPr>
              <a:defRPr/>
            </a:pPr>
            <a:fld id="{5A072669-B944-4F35-84E1-F781F5C5F1D7}" type="slidenum">
              <a:rPr lang="zh-CN" altLang="en-US"/>
              <a:pPr>
                <a:defRPr/>
              </a:pPr>
              <a:t>‹#›</a:t>
            </a:fld>
            <a:endParaRPr lang="zh-CN" altLang="en-US"/>
          </a:p>
        </p:txBody>
      </p:sp>
    </p:spTree>
    <p:extLst>
      <p:ext uri="{BB962C8B-B14F-4D97-AF65-F5344CB8AC3E}">
        <p14:creationId xmlns:p14="http://schemas.microsoft.com/office/powerpoint/2010/main" val="3623903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2706462" y="2002969"/>
            <a:ext cx="3731078" cy="1828800"/>
          </a:xfrm>
        </p:spPr>
        <p:txBody>
          <a:bodyPr>
            <a:noAutofit/>
          </a:bodyPr>
          <a:lstStyle>
            <a:lvl1pPr algn="ctr">
              <a:defRPr sz="7200"/>
            </a:lvl1pPr>
          </a:lstStyle>
          <a:p>
            <a:r>
              <a:rPr lang="zh-CN" altLang="en-US" noProof="1"/>
              <a:t>单击此处编辑母版标题样式</a:t>
            </a:r>
            <a:endParaRPr lang="en-US" noProof="1"/>
          </a:p>
        </p:txBody>
      </p:sp>
      <p:sp>
        <p:nvSpPr>
          <p:cNvPr id="3" name="Date Placeholder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4"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5" name="Slide Number Placeholder 5"/>
          <p:cNvSpPr>
            <a:spLocks noGrp="1"/>
          </p:cNvSpPr>
          <p:nvPr>
            <p:ph type="sldNum" sz="quarter" idx="12"/>
          </p:nvPr>
        </p:nvSpPr>
        <p:spPr/>
        <p:txBody>
          <a:bodyPr/>
          <a:lstStyle>
            <a:lvl1pPr>
              <a:defRPr/>
            </a:lvl1pPr>
          </a:lstStyle>
          <a:p>
            <a:pPr>
              <a:defRPr/>
            </a:pPr>
            <a:fld id="{9A927B7D-EBDA-4C61-8CC9-C3310311494A}" type="slidenum">
              <a:rPr lang="zh-CN" altLang="en-US"/>
              <a:pPr>
                <a:defRPr/>
              </a:pPr>
              <a:t>‹#›</a:t>
            </a:fld>
            <a:endParaRPr lang="zh-CN" altLang="en-US"/>
          </a:p>
        </p:txBody>
      </p:sp>
    </p:spTree>
    <p:extLst>
      <p:ext uri="{BB962C8B-B14F-4D97-AF65-F5344CB8AC3E}">
        <p14:creationId xmlns:p14="http://schemas.microsoft.com/office/powerpoint/2010/main" val="1000935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3"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4" name="Slide Number Placeholder 5"/>
          <p:cNvSpPr>
            <a:spLocks noGrp="1"/>
          </p:cNvSpPr>
          <p:nvPr>
            <p:ph type="sldNum" sz="quarter" idx="12"/>
          </p:nvPr>
        </p:nvSpPr>
        <p:spPr/>
        <p:txBody>
          <a:bodyPr/>
          <a:lstStyle>
            <a:lvl1pPr>
              <a:defRPr/>
            </a:lvl1pPr>
          </a:lstStyle>
          <a:p>
            <a:pPr>
              <a:defRPr/>
            </a:pPr>
            <a:fld id="{A42C555D-1EE6-486D-94CC-86DE199BCC74}" type="slidenum">
              <a:rPr lang="zh-CN" altLang="en-US"/>
              <a:pPr>
                <a:defRPr/>
              </a:pPr>
              <a:t>‹#›</a:t>
            </a:fld>
            <a:endParaRPr lang="zh-CN" altLang="en-US"/>
          </a:p>
        </p:txBody>
      </p:sp>
    </p:spTree>
    <p:extLst>
      <p:ext uri="{BB962C8B-B14F-4D97-AF65-F5344CB8AC3E}">
        <p14:creationId xmlns:p14="http://schemas.microsoft.com/office/powerpoint/2010/main" val="2370744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019" y="457201"/>
            <a:ext cx="7525963" cy="718457"/>
          </a:xfrm>
        </p:spPr>
        <p:txBody>
          <a:bodyPr>
            <a:normAutofit/>
          </a:bodyPr>
          <a:lstStyle>
            <a:lvl1pPr algn="ctr">
              <a:defRPr sz="280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812347" y="1197429"/>
            <a:ext cx="7519307" cy="2917372"/>
          </a:xfrm>
        </p:spPr>
        <p:txBody>
          <a:bodyPr anchor="ct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1"/>
              <a:t>单击图标添加图片</a:t>
            </a:r>
            <a:endParaRPr lang="en-US" noProof="1"/>
          </a:p>
        </p:txBody>
      </p:sp>
      <p:sp>
        <p:nvSpPr>
          <p:cNvPr id="4" name="Text Placeholder 3"/>
          <p:cNvSpPr>
            <a:spLocks noGrp="1"/>
          </p:cNvSpPr>
          <p:nvPr>
            <p:ph type="body" sz="half" idx="2"/>
          </p:nvPr>
        </p:nvSpPr>
        <p:spPr>
          <a:xfrm>
            <a:off x="1154430" y="4288974"/>
            <a:ext cx="7177224" cy="1980293"/>
          </a:xfrm>
        </p:spPr>
        <p:txBody>
          <a:bodyPr>
            <a:normAutofit/>
          </a:bodyPr>
          <a:lstStyle>
            <a:lvl1pPr marL="0" indent="0">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6"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7" name="Slide Number Placeholder 5"/>
          <p:cNvSpPr>
            <a:spLocks noGrp="1"/>
          </p:cNvSpPr>
          <p:nvPr>
            <p:ph type="sldNum" sz="quarter" idx="12"/>
          </p:nvPr>
        </p:nvSpPr>
        <p:spPr/>
        <p:txBody>
          <a:bodyPr/>
          <a:lstStyle>
            <a:lvl1pPr>
              <a:defRPr/>
            </a:lvl1pPr>
          </a:lstStyle>
          <a:p>
            <a:pPr>
              <a:defRPr/>
            </a:pPr>
            <a:fld id="{51FA030D-3E34-4715-89F3-66782D45C2A1}" type="slidenum">
              <a:rPr lang="zh-CN" altLang="en-US"/>
              <a:pPr>
                <a:defRPr/>
              </a:pPr>
              <a:t>‹#›</a:t>
            </a:fld>
            <a:endParaRPr lang="zh-CN" altLang="en-US"/>
          </a:p>
        </p:txBody>
      </p:sp>
    </p:spTree>
    <p:extLst>
      <p:ext uri="{BB962C8B-B14F-4D97-AF65-F5344CB8AC3E}">
        <p14:creationId xmlns:p14="http://schemas.microsoft.com/office/powerpoint/2010/main" val="307428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23414" y="365125"/>
            <a:ext cx="791936" cy="5811838"/>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1094015" y="365125"/>
            <a:ext cx="6498771"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wrap="square" numCol="1" anchorCtr="0" compatLnSpc="1"/>
          <a:lstStyle>
            <a:lvl1pPr>
              <a:defRPr>
                <a:solidFill>
                  <a:srgbClr val="9D9D9D"/>
                </a:solidFill>
                <a:latin typeface="Calibri" panose="020F0502020204030204" pitchFamily="34" charset="0"/>
                <a:ea typeface="黑体" panose="02010609060101010101" pitchFamily="49" charset="-122"/>
              </a:defRPr>
            </a:lvl1pPr>
          </a:lstStyle>
          <a:p>
            <a:pPr>
              <a:defRPr/>
            </a:pPr>
            <a:endParaRPr lang="zh-CN" altLang="en-US"/>
          </a:p>
        </p:txBody>
      </p:sp>
      <p:sp>
        <p:nvSpPr>
          <p:cNvPr id="5"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6" name="Slide Number Placeholder 5"/>
          <p:cNvSpPr>
            <a:spLocks noGrp="1"/>
          </p:cNvSpPr>
          <p:nvPr>
            <p:ph type="sldNum" sz="quarter" idx="12"/>
          </p:nvPr>
        </p:nvSpPr>
        <p:spPr/>
        <p:txBody>
          <a:bodyPr/>
          <a:lstStyle>
            <a:lvl1pPr>
              <a:defRPr/>
            </a:lvl1pPr>
          </a:lstStyle>
          <a:p>
            <a:pPr>
              <a:defRPr/>
            </a:pPr>
            <a:fld id="{66F43E14-2A88-4979-98F9-B6FD5A15BF2C}" type="slidenum">
              <a:rPr lang="zh-CN" altLang="en-US"/>
              <a:pPr>
                <a:defRPr/>
              </a:pPr>
              <a:t>‹#›</a:t>
            </a:fld>
            <a:endParaRPr lang="zh-CN" altLang="en-US"/>
          </a:p>
        </p:txBody>
      </p:sp>
    </p:spTree>
    <p:extLst>
      <p:ext uri="{BB962C8B-B14F-4D97-AF65-F5344CB8AC3E}">
        <p14:creationId xmlns:p14="http://schemas.microsoft.com/office/powerpoint/2010/main" val="1820959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custDataLst>
              <p:tags r:id="rId15"/>
            </p:custDataLst>
          </p:nvPr>
        </p:nvSpPr>
        <p:spPr bwMode="auto">
          <a:xfrm>
            <a:off x="628650" y="365125"/>
            <a:ext cx="78867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en-US"/>
          </a:p>
        </p:txBody>
      </p:sp>
      <p:sp>
        <p:nvSpPr>
          <p:cNvPr id="1027" name="Text Placeholder 2"/>
          <p:cNvSpPr>
            <a:spLocks noGrp="1" noChangeArrowheads="1"/>
          </p:cNvSpPr>
          <p:nvPr>
            <p:ph type="body" idx="4294967295"/>
            <p:custDataLst>
              <p:tags r:id="rId16"/>
            </p:custDataLst>
          </p:nvPr>
        </p:nvSpPr>
        <p:spPr bwMode="auto">
          <a:xfrm>
            <a:off x="628650" y="1501775"/>
            <a:ext cx="78867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buFont typeface="Arial" panose="020B0604020202020204" pitchFamily="34" charset="0"/>
              <a:buNone/>
              <a:defRPr sz="1200" noProof="1">
                <a:solidFill>
                  <a:schemeClr val="tx1">
                    <a:tint val="75000"/>
                  </a:schemeClr>
                </a:solidFill>
                <a:latin typeface="Calibri" panose="020F0502020204030204" pitchFamily="34" charset="0"/>
                <a:cs typeface="+mn-ea"/>
              </a:defRPr>
            </a:lvl1pPr>
          </a:lstStyle>
          <a:p>
            <a:pPr>
              <a:defRPr/>
            </a:pPr>
            <a:fld id="{64833DDD-8C78-4899-AE0A-6F44EB395D9F}" type="datetime1">
              <a:rPr lang="zh-CN" altLang="en-US"/>
              <a:pPr>
                <a:defRPr/>
              </a:pPr>
              <a:t>2024/10/12</a:t>
            </a:fld>
            <a:endParaRPr lang="zh-CN" altLang="en-US">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buFont typeface="Arial" panose="020B0604020202020204" pitchFamily="34" charset="0"/>
              <a:buNone/>
              <a:defRPr sz="1200" noProof="1">
                <a:solidFill>
                  <a:schemeClr val="tx1">
                    <a:tint val="75000"/>
                  </a:schemeClr>
                </a:solidFill>
              </a:defRPr>
            </a:lvl1pPr>
          </a:lstStyle>
          <a:p>
            <a:pPr>
              <a:defRPr/>
            </a:pPr>
            <a:r>
              <a:rPr lang="zh-CN" altLang="en-US"/>
              <a:t>清华大学出版社</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buFont typeface="Arial" pitchFamily="34" charset="0"/>
              <a:buNone/>
              <a:defRPr sz="1200">
                <a:solidFill>
                  <a:srgbClr val="9D9D9D"/>
                </a:solidFill>
              </a:defRPr>
            </a:lvl1pPr>
          </a:lstStyle>
          <a:p>
            <a:pPr>
              <a:defRPr/>
            </a:pPr>
            <a:fld id="{749016F0-4007-41E0-AB67-CC6CEA8E6C2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Lst>
  <p:txStyles>
    <p:titleStyle>
      <a:lvl1pPr algn="l" rtl="0" eaLnBrk="0" fontAlgn="base" hangingPunct="0">
        <a:lnSpc>
          <a:spcPct val="90000"/>
        </a:lnSpc>
        <a:spcBef>
          <a:spcPct val="0"/>
        </a:spcBef>
        <a:spcAft>
          <a:spcPct val="0"/>
        </a:spcAft>
        <a:defRPr sz="3200" b="1" kern="1200">
          <a:solidFill>
            <a:schemeClr val="accent1"/>
          </a:solidFill>
          <a:latin typeface="黑体" panose="02010609060101010101" pitchFamily="49" charset="-122"/>
          <a:ea typeface="黑体" panose="02010609060101010101" pitchFamily="49" charset="-122"/>
          <a:cs typeface="+mj-cs"/>
        </a:defRPr>
      </a:lvl1pPr>
      <a:lvl2pPr algn="l" rtl="0" eaLnBrk="0" fontAlgn="base" hangingPunct="0">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2pPr>
      <a:lvl3pPr algn="l" rtl="0" eaLnBrk="0" fontAlgn="base" hangingPunct="0">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3pPr>
      <a:lvl4pPr algn="l" rtl="0" eaLnBrk="0" fontAlgn="base" hangingPunct="0">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4pPr>
      <a:lvl5pPr algn="l" rtl="0" eaLnBrk="0" fontAlgn="base" hangingPunct="0">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5pPr>
      <a:lvl6pPr marL="4572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6pPr>
      <a:lvl7pPr marL="9144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7pPr>
      <a:lvl8pPr marL="13716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8pPr>
      <a:lvl9pPr marL="18288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9pPr>
    </p:titleStyle>
    <p:bodyStyle>
      <a:lvl1pPr marL="228600" indent="-228600" algn="l" rtl="0" eaLnBrk="0" fontAlgn="base" hangingPunct="0">
        <a:lnSpc>
          <a:spcPct val="90000"/>
        </a:lnSpc>
        <a:spcBef>
          <a:spcPts val="1000"/>
        </a:spcBef>
        <a:spcAft>
          <a:spcPct val="0"/>
        </a:spcAft>
        <a:buClr>
          <a:schemeClr val="accent1"/>
        </a:buClr>
        <a:buSzPct val="80000"/>
        <a:buFont typeface="Wingdings 2" panose="05020102010507070707" pitchFamily="18" charset="2"/>
        <a:buChar char=""/>
        <a:defRPr sz="2800" kern="1200">
          <a:solidFill>
            <a:srgbClr val="657B3E"/>
          </a:solidFill>
          <a:latin typeface="黑体" panose="02010609060101010101" pitchFamily="49" charset="-122"/>
          <a:ea typeface="黑体" panose="02010609060101010101" pitchFamily="49" charset="-122"/>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rgbClr val="657B3E"/>
          </a:solidFill>
          <a:latin typeface="黑体" panose="02010609060101010101" pitchFamily="49" charset="-122"/>
          <a:ea typeface="黑体" panose="02010609060101010101" pitchFamily="49" charset="-122"/>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rgbClr val="657B3E"/>
          </a:solidFill>
          <a:latin typeface="黑体" panose="02010609060101010101" pitchFamily="49" charset="-122"/>
          <a:ea typeface="黑体" panose="02010609060101010101" pitchFamily="49" charset="-122"/>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rgbClr val="657B3E"/>
          </a:solidFill>
          <a:latin typeface="黑体" panose="02010609060101010101" pitchFamily="49" charset="-122"/>
          <a:ea typeface="黑体" panose="02010609060101010101" pitchFamily="49" charset="-122"/>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rgbClr val="657B3E"/>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4663C"/>
        </a:solidFill>
        <a:effectLst/>
      </p:bgPr>
    </p:bg>
    <p:spTree>
      <p:nvGrpSpPr>
        <p:cNvPr id="1" name=""/>
        <p:cNvGrpSpPr/>
        <p:nvPr/>
      </p:nvGrpSpPr>
      <p:grpSpPr>
        <a:xfrm>
          <a:off x="0" y="0"/>
          <a:ext cx="0" cy="0"/>
          <a:chOff x="0" y="0"/>
          <a:chExt cx="0" cy="0"/>
        </a:xfrm>
      </p:grpSpPr>
      <p:sp>
        <p:nvSpPr>
          <p:cNvPr id="7" name="Rectangle 6"/>
          <p:cNvSpPr/>
          <p:nvPr/>
        </p:nvSpPr>
        <p:spPr>
          <a:xfrm>
            <a:off x="0" y="176213"/>
            <a:ext cx="9142413" cy="1646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85800" y="284163"/>
            <a:ext cx="7772400" cy="150812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8" name="Text Placeholder 2"/>
          <p:cNvSpPr>
            <a:spLocks noGrp="1"/>
          </p:cNvSpPr>
          <p:nvPr>
            <p:ph type="body" idx="1"/>
          </p:nvPr>
        </p:nvSpPr>
        <p:spPr bwMode="auto">
          <a:xfrm>
            <a:off x="685800" y="2011363"/>
            <a:ext cx="777240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681038" y="6423025"/>
            <a:ext cx="2595562" cy="365125"/>
          </a:xfrm>
          <a:prstGeom prst="rect">
            <a:avLst/>
          </a:prstGeom>
        </p:spPr>
        <p:txBody>
          <a:bodyPr vert="horz" wrap="square" lIns="91440" tIns="45720" rIns="45720" bIns="45720" numCol="1" anchor="ctr" anchorCtr="0" compatLnSpc="1">
            <a:prstTxWarp prst="textNoShape">
              <a:avLst/>
            </a:prstTxWarp>
          </a:bodyPr>
          <a:lstStyle>
            <a:lvl1pPr eaLnBrk="1" hangingPunct="1">
              <a:defRPr sz="1000"/>
            </a:lvl1pPr>
          </a:lstStyle>
          <a:p>
            <a:pPr>
              <a:buFontTx/>
              <a:buNone/>
              <a:defRPr/>
            </a:pPr>
            <a:endParaRPr lang="zh-CN" altLang="zh-CN">
              <a:solidFill>
                <a:srgbClr val="FFFFFF"/>
              </a:solidFill>
              <a:latin typeface="Corbel" pitchFamily="34" charset="0"/>
              <a:ea typeface="MS PGothic" pitchFamily="34" charset="-128"/>
            </a:endParaRPr>
          </a:p>
        </p:txBody>
      </p:sp>
      <p:sp>
        <p:nvSpPr>
          <p:cNvPr id="5" name="Footer Placeholder 4"/>
          <p:cNvSpPr>
            <a:spLocks noGrp="1"/>
          </p:cNvSpPr>
          <p:nvPr>
            <p:ph type="ftr" sz="quarter" idx="3"/>
          </p:nvPr>
        </p:nvSpPr>
        <p:spPr>
          <a:xfrm>
            <a:off x="4191000" y="6423025"/>
            <a:ext cx="4060825"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lvl1pPr>
          </a:lstStyle>
          <a:p>
            <a:pPr>
              <a:buFontTx/>
              <a:buNone/>
              <a:defRPr/>
            </a:pPr>
            <a:r>
              <a:rPr lang="en-US" altLang="zh-CN">
                <a:solidFill>
                  <a:srgbClr val="FFFFFF"/>
                </a:solidFill>
                <a:latin typeface="Corbel" pitchFamily="34" charset="0"/>
                <a:ea typeface="MS PGothic" pitchFamily="34" charset="-128"/>
              </a:rPr>
              <a:t>Copyright ©2016 Pearson Education, Inc.</a:t>
            </a:r>
          </a:p>
        </p:txBody>
      </p:sp>
      <p:sp>
        <p:nvSpPr>
          <p:cNvPr id="6" name="Slide Number Placeholder 5"/>
          <p:cNvSpPr>
            <a:spLocks noGrp="1"/>
          </p:cNvSpPr>
          <p:nvPr>
            <p:ph type="sldNum" sz="quarter" idx="4"/>
          </p:nvPr>
        </p:nvSpPr>
        <p:spPr>
          <a:xfrm>
            <a:off x="8264525" y="6423025"/>
            <a:ext cx="709613" cy="365125"/>
          </a:xfrm>
          <a:prstGeom prst="rect">
            <a:avLst/>
          </a:prstGeom>
        </p:spPr>
        <p:txBody>
          <a:bodyPr vert="horz" wrap="square" lIns="45720" tIns="45720" rIns="91440" bIns="45720" numCol="1" anchor="ctr" anchorCtr="0" compatLnSpc="1">
            <a:prstTxWarp prst="textNoShape">
              <a:avLst/>
            </a:prstTxWarp>
          </a:bodyPr>
          <a:lstStyle>
            <a:lvl1pPr eaLnBrk="1" hangingPunct="1">
              <a:defRPr sz="1200"/>
            </a:lvl1pPr>
          </a:lstStyle>
          <a:p>
            <a:pPr>
              <a:buFontTx/>
              <a:buNone/>
              <a:defRPr/>
            </a:pPr>
            <a:fld id="{26BBCD2A-32D1-4393-B557-E2859B070193}" type="slidenum">
              <a:rPr lang="en-US" altLang="zh-CN">
                <a:solidFill>
                  <a:srgbClr val="FFFFFF"/>
                </a:solidFill>
                <a:latin typeface="Corbel" pitchFamily="34" charset="0"/>
                <a:ea typeface="MS PGothic" pitchFamily="34" charset="-128"/>
              </a:rPr>
              <a:pPr>
                <a:buFontTx/>
                <a:buNone/>
                <a:defRPr/>
              </a:pPr>
              <a:t>‹#›</a:t>
            </a:fld>
            <a:endParaRPr lang="en-US" altLang="zh-CN">
              <a:solidFill>
                <a:srgbClr val="FFFFFF"/>
              </a:solidFill>
              <a:latin typeface="Corbel" pitchFamily="34" charset="0"/>
              <a:ea typeface="MS PGothic" pitchFamily="34" charset="-128"/>
            </a:endParaRPr>
          </a:p>
        </p:txBody>
      </p:sp>
    </p:spTree>
    <p:extLst>
      <p:ext uri="{BB962C8B-B14F-4D97-AF65-F5344CB8AC3E}">
        <p14:creationId xmlns:p14="http://schemas.microsoft.com/office/powerpoint/2010/main" val="1782753580"/>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hdr="0" dt="0"/>
  <p:txStyles>
    <p:titleStyle>
      <a:lvl1pPr algn="l" rtl="0" eaLnBrk="0" fontAlgn="base" hangingPunct="0">
        <a:lnSpc>
          <a:spcPct val="85000"/>
        </a:lnSpc>
        <a:spcBef>
          <a:spcPct val="0"/>
        </a:spcBef>
        <a:spcAft>
          <a:spcPct val="0"/>
        </a:spcAft>
        <a:defRPr sz="4000" kern="1200" cap="all">
          <a:solidFill>
            <a:schemeClr val="bg2"/>
          </a:solidFill>
          <a:latin typeface="+mj-lt"/>
          <a:ea typeface="MS PGothic" pitchFamily="34" charset="-128"/>
          <a:cs typeface="+mj-cs"/>
        </a:defRPr>
      </a:lvl1pPr>
      <a:lvl2pPr algn="l" rtl="0" eaLnBrk="0" fontAlgn="base" hangingPunct="0">
        <a:lnSpc>
          <a:spcPct val="85000"/>
        </a:lnSpc>
        <a:spcBef>
          <a:spcPct val="0"/>
        </a:spcBef>
        <a:spcAft>
          <a:spcPct val="0"/>
        </a:spcAft>
        <a:defRPr sz="4000">
          <a:solidFill>
            <a:schemeClr val="bg2"/>
          </a:solidFill>
          <a:latin typeface="Corbel" panose="020B0503020204020204" pitchFamily="34" charset="0"/>
          <a:ea typeface="MS PGothic" pitchFamily="34" charset="-128"/>
        </a:defRPr>
      </a:lvl2pPr>
      <a:lvl3pPr algn="l" rtl="0" eaLnBrk="0" fontAlgn="base" hangingPunct="0">
        <a:lnSpc>
          <a:spcPct val="85000"/>
        </a:lnSpc>
        <a:spcBef>
          <a:spcPct val="0"/>
        </a:spcBef>
        <a:spcAft>
          <a:spcPct val="0"/>
        </a:spcAft>
        <a:defRPr sz="4000">
          <a:solidFill>
            <a:schemeClr val="bg2"/>
          </a:solidFill>
          <a:latin typeface="Corbel" panose="020B0503020204020204" pitchFamily="34" charset="0"/>
          <a:ea typeface="MS PGothic" pitchFamily="34" charset="-128"/>
        </a:defRPr>
      </a:lvl3pPr>
      <a:lvl4pPr algn="l" rtl="0" eaLnBrk="0" fontAlgn="base" hangingPunct="0">
        <a:lnSpc>
          <a:spcPct val="85000"/>
        </a:lnSpc>
        <a:spcBef>
          <a:spcPct val="0"/>
        </a:spcBef>
        <a:spcAft>
          <a:spcPct val="0"/>
        </a:spcAft>
        <a:defRPr sz="4000">
          <a:solidFill>
            <a:schemeClr val="bg2"/>
          </a:solidFill>
          <a:latin typeface="Corbel" panose="020B0503020204020204" pitchFamily="34" charset="0"/>
          <a:ea typeface="MS PGothic" pitchFamily="34" charset="-128"/>
        </a:defRPr>
      </a:lvl4pPr>
      <a:lvl5pPr algn="l" rtl="0" eaLnBrk="0" fontAlgn="base" hangingPunct="0">
        <a:lnSpc>
          <a:spcPct val="85000"/>
        </a:lnSpc>
        <a:spcBef>
          <a:spcPct val="0"/>
        </a:spcBef>
        <a:spcAft>
          <a:spcPct val="0"/>
        </a:spcAft>
        <a:defRPr sz="4000">
          <a:solidFill>
            <a:schemeClr val="bg2"/>
          </a:solidFill>
          <a:latin typeface="Corbel" panose="020B0503020204020204" pitchFamily="34" charset="0"/>
          <a:ea typeface="MS PGothic" pitchFamily="34" charset="-128"/>
        </a:defRPr>
      </a:lvl5pPr>
      <a:lvl6pPr marL="457200" algn="l" rtl="0" fontAlgn="base">
        <a:lnSpc>
          <a:spcPct val="85000"/>
        </a:lnSpc>
        <a:spcBef>
          <a:spcPct val="0"/>
        </a:spcBef>
        <a:spcAft>
          <a:spcPct val="0"/>
        </a:spcAft>
        <a:defRPr sz="4000">
          <a:solidFill>
            <a:schemeClr val="bg2"/>
          </a:solidFill>
          <a:latin typeface="Corbel" panose="020B0503020204020204" pitchFamily="34" charset="0"/>
        </a:defRPr>
      </a:lvl6pPr>
      <a:lvl7pPr marL="914400" algn="l" rtl="0" fontAlgn="base">
        <a:lnSpc>
          <a:spcPct val="85000"/>
        </a:lnSpc>
        <a:spcBef>
          <a:spcPct val="0"/>
        </a:spcBef>
        <a:spcAft>
          <a:spcPct val="0"/>
        </a:spcAft>
        <a:defRPr sz="4000">
          <a:solidFill>
            <a:schemeClr val="bg2"/>
          </a:solidFill>
          <a:latin typeface="Corbel" panose="020B0503020204020204" pitchFamily="34" charset="0"/>
        </a:defRPr>
      </a:lvl7pPr>
      <a:lvl8pPr marL="1371600" algn="l" rtl="0" fontAlgn="base">
        <a:lnSpc>
          <a:spcPct val="85000"/>
        </a:lnSpc>
        <a:spcBef>
          <a:spcPct val="0"/>
        </a:spcBef>
        <a:spcAft>
          <a:spcPct val="0"/>
        </a:spcAft>
        <a:defRPr sz="4000">
          <a:solidFill>
            <a:schemeClr val="bg2"/>
          </a:solidFill>
          <a:latin typeface="Corbel" panose="020B0503020204020204" pitchFamily="34" charset="0"/>
        </a:defRPr>
      </a:lvl8pPr>
      <a:lvl9pPr marL="1828800" algn="l" rtl="0" fontAlgn="base">
        <a:lnSpc>
          <a:spcPct val="85000"/>
        </a:lnSpc>
        <a:spcBef>
          <a:spcPct val="0"/>
        </a:spcBef>
        <a:spcAft>
          <a:spcPct val="0"/>
        </a:spcAft>
        <a:defRPr sz="4000">
          <a:solidFill>
            <a:schemeClr val="bg2"/>
          </a:solidFill>
          <a:latin typeface="Corbel" panose="020B0503020204020204" pitchFamily="34" charset="0"/>
        </a:defRPr>
      </a:lvl9pPr>
    </p:titleStyle>
    <p:bodyStyle>
      <a:lvl1pPr marL="182563" indent="-182563" algn="l" rtl="0" eaLnBrk="0" fontAlgn="base" hangingPunct="0">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S PGothic" pitchFamily="34" charset="-128"/>
          <a:cs typeface="+mn-cs"/>
        </a:defRPr>
      </a:lvl1pPr>
      <a:lvl2pPr marL="411163" indent="-182563" algn="l" rtl="0" eaLnBrk="0" fontAlgn="base" hangingPunct="0">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S PGothic" pitchFamily="34" charset="-128"/>
          <a:cs typeface="+mn-cs"/>
        </a:defRPr>
      </a:lvl2pPr>
      <a:lvl3pPr marL="639763" indent="-182563" algn="l" rtl="0" eaLnBrk="0" fontAlgn="base" hangingPunct="0">
        <a:lnSpc>
          <a:spcPct val="90000"/>
        </a:lnSpc>
        <a:spcBef>
          <a:spcPts val="200"/>
        </a:spcBef>
        <a:spcAft>
          <a:spcPts val="400"/>
        </a:spcAft>
        <a:buClr>
          <a:schemeClr val="tx1"/>
        </a:buClr>
        <a:buFont typeface="Wingdings" pitchFamily="2" charset="2"/>
        <a:buChar char=""/>
        <a:defRPr kern="1200">
          <a:solidFill>
            <a:schemeClr val="tx1"/>
          </a:solidFill>
          <a:latin typeface="+mn-lt"/>
          <a:ea typeface="MS PGothic" pitchFamily="34" charset="-128"/>
          <a:cs typeface="+mn-cs"/>
        </a:defRPr>
      </a:lvl3pPr>
      <a:lvl4pPr marL="868363" indent="-182563" algn="l" rtl="0" eaLnBrk="0" fontAlgn="base" hangingPunct="0">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S PGothic" pitchFamily="34" charset="-128"/>
          <a:cs typeface="+mn-cs"/>
        </a:defRPr>
      </a:lvl4pPr>
      <a:lvl5pPr marL="1096963" indent="-182563" algn="l" rtl="0" eaLnBrk="0" fontAlgn="base" hangingPunct="0">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S PGothic" pitchFamily="34" charset="-128"/>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4663C"/>
        </a:solidFill>
        <a:effectLst/>
      </p:bgPr>
    </p:bg>
    <p:spTree>
      <p:nvGrpSpPr>
        <p:cNvPr id="1" name=""/>
        <p:cNvGrpSpPr/>
        <p:nvPr/>
      </p:nvGrpSpPr>
      <p:grpSpPr>
        <a:xfrm>
          <a:off x="0" y="0"/>
          <a:ext cx="0" cy="0"/>
          <a:chOff x="0" y="0"/>
          <a:chExt cx="0" cy="0"/>
        </a:xfrm>
      </p:grpSpPr>
      <p:sp>
        <p:nvSpPr>
          <p:cNvPr id="7" name="Rectangle 6"/>
          <p:cNvSpPr/>
          <p:nvPr/>
        </p:nvSpPr>
        <p:spPr>
          <a:xfrm>
            <a:off x="0" y="176213"/>
            <a:ext cx="9142413" cy="1646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85800" y="284163"/>
            <a:ext cx="7772400" cy="150812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8" name="Text Placeholder 2"/>
          <p:cNvSpPr>
            <a:spLocks noGrp="1"/>
          </p:cNvSpPr>
          <p:nvPr>
            <p:ph type="body" idx="1"/>
          </p:nvPr>
        </p:nvSpPr>
        <p:spPr bwMode="auto">
          <a:xfrm>
            <a:off x="685800" y="2011363"/>
            <a:ext cx="777240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681038" y="6423025"/>
            <a:ext cx="2595562" cy="365125"/>
          </a:xfrm>
          <a:prstGeom prst="rect">
            <a:avLst/>
          </a:prstGeom>
        </p:spPr>
        <p:txBody>
          <a:bodyPr vert="horz" wrap="square" lIns="91440" tIns="45720" rIns="45720" bIns="45720" numCol="1" anchor="ctr" anchorCtr="0" compatLnSpc="1">
            <a:prstTxWarp prst="textNoShape">
              <a:avLst/>
            </a:prstTxWarp>
          </a:bodyPr>
          <a:lstStyle>
            <a:lvl1pPr eaLnBrk="1" hangingPunct="1">
              <a:defRPr sz="1000"/>
            </a:lvl1pPr>
          </a:lstStyle>
          <a:p>
            <a:pPr>
              <a:buFontTx/>
              <a:buNone/>
              <a:defRPr/>
            </a:pPr>
            <a:endParaRPr lang="zh-CN" altLang="zh-CN">
              <a:solidFill>
                <a:srgbClr val="FFFFFF"/>
              </a:solidFill>
              <a:latin typeface="Corbel" pitchFamily="34" charset="0"/>
              <a:ea typeface="MS PGothic" pitchFamily="34" charset="-128"/>
            </a:endParaRPr>
          </a:p>
        </p:txBody>
      </p:sp>
      <p:sp>
        <p:nvSpPr>
          <p:cNvPr id="5" name="Footer Placeholder 4"/>
          <p:cNvSpPr>
            <a:spLocks noGrp="1"/>
          </p:cNvSpPr>
          <p:nvPr>
            <p:ph type="ftr" sz="quarter" idx="3"/>
          </p:nvPr>
        </p:nvSpPr>
        <p:spPr>
          <a:xfrm>
            <a:off x="4191000" y="6423025"/>
            <a:ext cx="4060825"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lvl1pPr>
          </a:lstStyle>
          <a:p>
            <a:pPr>
              <a:buFontTx/>
              <a:buNone/>
              <a:defRPr/>
            </a:pPr>
            <a:r>
              <a:rPr lang="en-US" altLang="zh-CN">
                <a:solidFill>
                  <a:srgbClr val="FFFFFF"/>
                </a:solidFill>
                <a:latin typeface="Corbel" pitchFamily="34" charset="0"/>
                <a:ea typeface="MS PGothic" pitchFamily="34" charset="-128"/>
              </a:rPr>
              <a:t>Copyright ©2016 Pearson Education, Inc.</a:t>
            </a:r>
          </a:p>
        </p:txBody>
      </p:sp>
      <p:sp>
        <p:nvSpPr>
          <p:cNvPr id="6" name="Slide Number Placeholder 5"/>
          <p:cNvSpPr>
            <a:spLocks noGrp="1"/>
          </p:cNvSpPr>
          <p:nvPr>
            <p:ph type="sldNum" sz="quarter" idx="4"/>
          </p:nvPr>
        </p:nvSpPr>
        <p:spPr>
          <a:xfrm>
            <a:off x="8264525" y="6423025"/>
            <a:ext cx="709613" cy="365125"/>
          </a:xfrm>
          <a:prstGeom prst="rect">
            <a:avLst/>
          </a:prstGeom>
        </p:spPr>
        <p:txBody>
          <a:bodyPr vert="horz" wrap="square" lIns="45720" tIns="45720" rIns="91440" bIns="45720" numCol="1" anchor="ctr" anchorCtr="0" compatLnSpc="1">
            <a:prstTxWarp prst="textNoShape">
              <a:avLst/>
            </a:prstTxWarp>
          </a:bodyPr>
          <a:lstStyle>
            <a:lvl1pPr eaLnBrk="1" hangingPunct="1">
              <a:defRPr sz="1200"/>
            </a:lvl1pPr>
          </a:lstStyle>
          <a:p>
            <a:pPr>
              <a:buFontTx/>
              <a:buNone/>
              <a:defRPr/>
            </a:pPr>
            <a:fld id="{26BBCD2A-32D1-4393-B557-E2859B070193}" type="slidenum">
              <a:rPr lang="en-US" altLang="zh-CN">
                <a:solidFill>
                  <a:srgbClr val="FFFFFF"/>
                </a:solidFill>
                <a:latin typeface="Corbel" pitchFamily="34" charset="0"/>
                <a:ea typeface="MS PGothic" pitchFamily="34" charset="-128"/>
              </a:rPr>
              <a:pPr>
                <a:buFontTx/>
                <a:buNone/>
                <a:defRPr/>
              </a:pPr>
              <a:t>‹#›</a:t>
            </a:fld>
            <a:endParaRPr lang="en-US" altLang="zh-CN">
              <a:solidFill>
                <a:srgbClr val="FFFFFF"/>
              </a:solidFill>
              <a:latin typeface="Corbel" pitchFamily="34" charset="0"/>
              <a:ea typeface="MS PGothic" pitchFamily="34" charset="-128"/>
            </a:endParaRPr>
          </a:p>
        </p:txBody>
      </p:sp>
    </p:spTree>
    <p:extLst>
      <p:ext uri="{BB962C8B-B14F-4D97-AF65-F5344CB8AC3E}">
        <p14:creationId xmlns:p14="http://schemas.microsoft.com/office/powerpoint/2010/main" val="3131288489"/>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hdr="0" dt="0"/>
  <p:txStyles>
    <p:titleStyle>
      <a:lvl1pPr algn="l" rtl="0" eaLnBrk="0" fontAlgn="base" hangingPunct="0">
        <a:lnSpc>
          <a:spcPct val="85000"/>
        </a:lnSpc>
        <a:spcBef>
          <a:spcPct val="0"/>
        </a:spcBef>
        <a:spcAft>
          <a:spcPct val="0"/>
        </a:spcAft>
        <a:defRPr sz="4000" kern="1200" cap="all">
          <a:solidFill>
            <a:schemeClr val="bg2"/>
          </a:solidFill>
          <a:latin typeface="+mj-lt"/>
          <a:ea typeface="MS PGothic" pitchFamily="34" charset="-128"/>
          <a:cs typeface="+mj-cs"/>
        </a:defRPr>
      </a:lvl1pPr>
      <a:lvl2pPr algn="l" rtl="0" eaLnBrk="0" fontAlgn="base" hangingPunct="0">
        <a:lnSpc>
          <a:spcPct val="85000"/>
        </a:lnSpc>
        <a:spcBef>
          <a:spcPct val="0"/>
        </a:spcBef>
        <a:spcAft>
          <a:spcPct val="0"/>
        </a:spcAft>
        <a:defRPr sz="4000">
          <a:solidFill>
            <a:schemeClr val="bg2"/>
          </a:solidFill>
          <a:latin typeface="Corbel" panose="020B0503020204020204" pitchFamily="34" charset="0"/>
          <a:ea typeface="MS PGothic" pitchFamily="34" charset="-128"/>
        </a:defRPr>
      </a:lvl2pPr>
      <a:lvl3pPr algn="l" rtl="0" eaLnBrk="0" fontAlgn="base" hangingPunct="0">
        <a:lnSpc>
          <a:spcPct val="85000"/>
        </a:lnSpc>
        <a:spcBef>
          <a:spcPct val="0"/>
        </a:spcBef>
        <a:spcAft>
          <a:spcPct val="0"/>
        </a:spcAft>
        <a:defRPr sz="4000">
          <a:solidFill>
            <a:schemeClr val="bg2"/>
          </a:solidFill>
          <a:latin typeface="Corbel" panose="020B0503020204020204" pitchFamily="34" charset="0"/>
          <a:ea typeface="MS PGothic" pitchFamily="34" charset="-128"/>
        </a:defRPr>
      </a:lvl3pPr>
      <a:lvl4pPr algn="l" rtl="0" eaLnBrk="0" fontAlgn="base" hangingPunct="0">
        <a:lnSpc>
          <a:spcPct val="85000"/>
        </a:lnSpc>
        <a:spcBef>
          <a:spcPct val="0"/>
        </a:spcBef>
        <a:spcAft>
          <a:spcPct val="0"/>
        </a:spcAft>
        <a:defRPr sz="4000">
          <a:solidFill>
            <a:schemeClr val="bg2"/>
          </a:solidFill>
          <a:latin typeface="Corbel" panose="020B0503020204020204" pitchFamily="34" charset="0"/>
          <a:ea typeface="MS PGothic" pitchFamily="34" charset="-128"/>
        </a:defRPr>
      </a:lvl4pPr>
      <a:lvl5pPr algn="l" rtl="0" eaLnBrk="0" fontAlgn="base" hangingPunct="0">
        <a:lnSpc>
          <a:spcPct val="85000"/>
        </a:lnSpc>
        <a:spcBef>
          <a:spcPct val="0"/>
        </a:spcBef>
        <a:spcAft>
          <a:spcPct val="0"/>
        </a:spcAft>
        <a:defRPr sz="4000">
          <a:solidFill>
            <a:schemeClr val="bg2"/>
          </a:solidFill>
          <a:latin typeface="Corbel" panose="020B0503020204020204" pitchFamily="34" charset="0"/>
          <a:ea typeface="MS PGothic" pitchFamily="34" charset="-128"/>
        </a:defRPr>
      </a:lvl5pPr>
      <a:lvl6pPr marL="457200" algn="l" rtl="0" fontAlgn="base">
        <a:lnSpc>
          <a:spcPct val="85000"/>
        </a:lnSpc>
        <a:spcBef>
          <a:spcPct val="0"/>
        </a:spcBef>
        <a:spcAft>
          <a:spcPct val="0"/>
        </a:spcAft>
        <a:defRPr sz="4000">
          <a:solidFill>
            <a:schemeClr val="bg2"/>
          </a:solidFill>
          <a:latin typeface="Corbel" panose="020B0503020204020204" pitchFamily="34" charset="0"/>
        </a:defRPr>
      </a:lvl6pPr>
      <a:lvl7pPr marL="914400" algn="l" rtl="0" fontAlgn="base">
        <a:lnSpc>
          <a:spcPct val="85000"/>
        </a:lnSpc>
        <a:spcBef>
          <a:spcPct val="0"/>
        </a:spcBef>
        <a:spcAft>
          <a:spcPct val="0"/>
        </a:spcAft>
        <a:defRPr sz="4000">
          <a:solidFill>
            <a:schemeClr val="bg2"/>
          </a:solidFill>
          <a:latin typeface="Corbel" panose="020B0503020204020204" pitchFamily="34" charset="0"/>
        </a:defRPr>
      </a:lvl7pPr>
      <a:lvl8pPr marL="1371600" algn="l" rtl="0" fontAlgn="base">
        <a:lnSpc>
          <a:spcPct val="85000"/>
        </a:lnSpc>
        <a:spcBef>
          <a:spcPct val="0"/>
        </a:spcBef>
        <a:spcAft>
          <a:spcPct val="0"/>
        </a:spcAft>
        <a:defRPr sz="4000">
          <a:solidFill>
            <a:schemeClr val="bg2"/>
          </a:solidFill>
          <a:latin typeface="Corbel" panose="020B0503020204020204" pitchFamily="34" charset="0"/>
        </a:defRPr>
      </a:lvl8pPr>
      <a:lvl9pPr marL="1828800" algn="l" rtl="0" fontAlgn="base">
        <a:lnSpc>
          <a:spcPct val="85000"/>
        </a:lnSpc>
        <a:spcBef>
          <a:spcPct val="0"/>
        </a:spcBef>
        <a:spcAft>
          <a:spcPct val="0"/>
        </a:spcAft>
        <a:defRPr sz="4000">
          <a:solidFill>
            <a:schemeClr val="bg2"/>
          </a:solidFill>
          <a:latin typeface="Corbel" panose="020B0503020204020204" pitchFamily="34" charset="0"/>
        </a:defRPr>
      </a:lvl9pPr>
    </p:titleStyle>
    <p:bodyStyle>
      <a:lvl1pPr marL="182563" indent="-182563" algn="l" rtl="0" eaLnBrk="0" fontAlgn="base" hangingPunct="0">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S PGothic" pitchFamily="34" charset="-128"/>
          <a:cs typeface="+mn-cs"/>
        </a:defRPr>
      </a:lvl1pPr>
      <a:lvl2pPr marL="411163" indent="-182563" algn="l" rtl="0" eaLnBrk="0" fontAlgn="base" hangingPunct="0">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S PGothic" pitchFamily="34" charset="-128"/>
          <a:cs typeface="+mn-cs"/>
        </a:defRPr>
      </a:lvl2pPr>
      <a:lvl3pPr marL="639763" indent="-182563" algn="l" rtl="0" eaLnBrk="0" fontAlgn="base" hangingPunct="0">
        <a:lnSpc>
          <a:spcPct val="90000"/>
        </a:lnSpc>
        <a:spcBef>
          <a:spcPts val="200"/>
        </a:spcBef>
        <a:spcAft>
          <a:spcPts val="400"/>
        </a:spcAft>
        <a:buClr>
          <a:schemeClr val="tx1"/>
        </a:buClr>
        <a:buFont typeface="Wingdings" pitchFamily="2" charset="2"/>
        <a:buChar char=""/>
        <a:defRPr kern="1200">
          <a:solidFill>
            <a:schemeClr val="tx1"/>
          </a:solidFill>
          <a:latin typeface="+mn-lt"/>
          <a:ea typeface="MS PGothic" pitchFamily="34" charset="-128"/>
          <a:cs typeface="+mn-cs"/>
        </a:defRPr>
      </a:lvl3pPr>
      <a:lvl4pPr marL="868363" indent="-182563" algn="l" rtl="0" eaLnBrk="0" fontAlgn="base" hangingPunct="0">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S PGothic" pitchFamily="34" charset="-128"/>
          <a:cs typeface="+mn-cs"/>
        </a:defRPr>
      </a:lvl4pPr>
      <a:lvl5pPr marL="1096963" indent="-182563" algn="l" rtl="0" eaLnBrk="0" fontAlgn="base" hangingPunct="0">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S PGothic" pitchFamily="34" charset="-128"/>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oleObject" Target="../embeddings/oleObject2.bin"/><Relationship Id="rId5" Type="http://schemas.openxmlformats.org/officeDocument/2006/relationships/image" Target="../media/image5.png"/><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notesSlide" Target="../notesSlides/notesSlide1.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noChangeArrowheads="1"/>
          </p:cNvSpPr>
          <p:nvPr>
            <p:ph type="ctrTitle"/>
          </p:nvPr>
        </p:nvSpPr>
        <p:spPr>
          <a:xfrm>
            <a:off x="3480576" y="1127051"/>
            <a:ext cx="5235575" cy="1619583"/>
          </a:xfrm>
        </p:spPr>
        <p:txBody>
          <a:bodyPr/>
          <a:lstStyle/>
          <a:p>
            <a:pPr eaLnBrk="1" hangingPunct="1">
              <a:lnSpc>
                <a:spcPct val="100000"/>
              </a:lnSpc>
            </a:pPr>
            <a:r>
              <a:rPr lang="zh-CN" altLang="en-US" sz="4900" dirty="0">
                <a:solidFill>
                  <a:srgbClr val="0070C0"/>
                </a:solidFill>
                <a:latin typeface="华文楷体" pitchFamily="2" charset="-122"/>
                <a:ea typeface="华文楷体" pitchFamily="2" charset="-122"/>
              </a:rPr>
              <a:t>第</a:t>
            </a:r>
            <a:r>
              <a:rPr lang="en-US" altLang="zh-CN" sz="4900" dirty="0">
                <a:solidFill>
                  <a:srgbClr val="0070C0"/>
                </a:solidFill>
                <a:latin typeface="华文楷体" pitchFamily="2" charset="-122"/>
                <a:ea typeface="华文楷体" pitchFamily="2" charset="-122"/>
              </a:rPr>
              <a:t>4</a:t>
            </a:r>
            <a:r>
              <a:rPr lang="zh-CN" altLang="en-US" sz="4900" dirty="0">
                <a:solidFill>
                  <a:srgbClr val="0070C0"/>
                </a:solidFill>
                <a:latin typeface="华文楷体" pitchFamily="2" charset="-122"/>
                <a:ea typeface="华文楷体" pitchFamily="2" charset="-122"/>
              </a:rPr>
              <a:t>章</a:t>
            </a:r>
            <a:br>
              <a:rPr lang="zh-CN" altLang="en-US" sz="4900" dirty="0">
                <a:solidFill>
                  <a:srgbClr val="0070C0"/>
                </a:solidFill>
                <a:latin typeface="华文楷体" pitchFamily="2" charset="-122"/>
                <a:ea typeface="华文楷体" pitchFamily="2" charset="-122"/>
              </a:rPr>
            </a:br>
            <a:r>
              <a:rPr lang="zh-CN" altLang="en-US" sz="4900" dirty="0">
                <a:solidFill>
                  <a:srgbClr val="0070C0"/>
                </a:solidFill>
                <a:latin typeface="华文楷体" pitchFamily="2" charset="-122"/>
                <a:ea typeface="华文楷体" pitchFamily="2" charset="-122"/>
              </a:rPr>
              <a:t>项目计划</a:t>
            </a:r>
          </a:p>
        </p:txBody>
      </p:sp>
      <p:sp>
        <p:nvSpPr>
          <p:cNvPr id="15363"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15364"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65548D67-61C4-4786-872B-84D7FA197E13}" type="slidenum">
              <a:rPr lang="zh-CN" altLang="en-US" smtClean="0">
                <a:solidFill>
                  <a:srgbClr val="000000"/>
                </a:solidFill>
                <a:latin typeface="华文楷体" pitchFamily="2" charset="-122"/>
                <a:ea typeface="华文楷体" pitchFamily="2" charset="-122"/>
              </a:rPr>
              <a:pPr eaLnBrk="1" hangingPunct="1">
                <a:buFont typeface="Arial" charset="0"/>
                <a:buNone/>
              </a:pPr>
              <a:t>1</a:t>
            </a:fld>
            <a:endParaRPr lang="zh-CN" altLang="en-US">
              <a:solidFill>
                <a:srgbClr val="000000"/>
              </a:solidFill>
              <a:latin typeface="华文楷体" pitchFamily="2" charset="-122"/>
              <a:ea typeface="华文楷体" pitchFamily="2" charset="-122"/>
            </a:endParaRPr>
          </a:p>
        </p:txBody>
      </p:sp>
      <p:sp>
        <p:nvSpPr>
          <p:cNvPr id="5" name="Rectangle 6"/>
          <p:cNvSpPr>
            <a:spLocks noChangeArrowheads="1"/>
          </p:cNvSpPr>
          <p:nvPr/>
        </p:nvSpPr>
        <p:spPr bwMode="auto">
          <a:xfrm>
            <a:off x="3292696" y="3417758"/>
            <a:ext cx="5755610" cy="177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lstStyle>
            <a:lvl1pPr marL="341313" indent="-341313"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spcBef>
                <a:spcPct val="20000"/>
              </a:spcBef>
              <a:buClr>
                <a:schemeClr val="hlink"/>
              </a:buClr>
            </a:pPr>
            <a:r>
              <a:rPr lang="zh-CN" altLang="en-US" sz="3200" b="1" dirty="0">
                <a:solidFill>
                  <a:srgbClr val="000000"/>
                </a:solidFill>
                <a:ea typeface="华文新魏" pitchFamily="2" charset="-122"/>
              </a:rPr>
              <a:t>杭州电子科技大学 管理学院</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noChangeArrowheads="1"/>
          </p:cNvSpPr>
          <p:nvPr>
            <p:ph type="title"/>
          </p:nvPr>
        </p:nvSpPr>
        <p:spPr>
          <a:xfrm>
            <a:off x="628650" y="835025"/>
            <a:ext cx="7886700" cy="701675"/>
          </a:xfrm>
        </p:spPr>
        <p:txBody>
          <a:bodyPr/>
          <a:lstStyle/>
          <a:p>
            <a:pPr eaLnBrk="1" hangingPunct="1"/>
            <a:r>
              <a:rPr lang="zh-CN" altLang="en-US">
                <a:solidFill>
                  <a:srgbClr val="303030"/>
                </a:solidFill>
                <a:latin typeface="宋体" pitchFamily="2" charset="-122"/>
                <a:ea typeface="宋体" pitchFamily="2" charset="-122"/>
              </a:rPr>
              <a:t>二、项目计划编制的程序</a:t>
            </a:r>
            <a:endParaRPr lang="zh-CN" altLang="en-US"/>
          </a:p>
        </p:txBody>
      </p:sp>
      <p:sp>
        <p:nvSpPr>
          <p:cNvPr id="3" name="内容占位符 2"/>
          <p:cNvSpPr>
            <a:spLocks noGrp="1"/>
          </p:cNvSpPr>
          <p:nvPr>
            <p:ph idx="1"/>
          </p:nvPr>
        </p:nvSpPr>
        <p:spPr>
          <a:xfrm>
            <a:off x="1031875" y="1647825"/>
            <a:ext cx="6794500" cy="3467100"/>
          </a:xfrm>
          <a:solidFill>
            <a:schemeClr val="accent3">
              <a:lumMod val="20000"/>
              <a:lumOff val="80000"/>
            </a:schemeClr>
          </a:solidFill>
        </p:spPr>
        <p:txBody>
          <a:bodyPr/>
          <a:lstStyle/>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(5)进行项目各项活动的成本估算</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(6)编制项目的进度计划和成本基准计划</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(7)确定完成各项任务所需的人员、资金、设备、技术、原材料等资源计划</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(8)汇总以上成果并编制成计划文档</a:t>
            </a:r>
          </a:p>
        </p:txBody>
      </p:sp>
      <p:sp>
        <p:nvSpPr>
          <p:cNvPr id="22532"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22533"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A2F79D23-2A23-4774-8360-B3BD852F1F9D}" type="slidenum">
              <a:rPr altLang="zh-CN" smtClean="0">
                <a:solidFill>
                  <a:srgbClr val="000000"/>
                </a:solidFill>
                <a:latin typeface="华文楷体" pitchFamily="2" charset="-122"/>
                <a:ea typeface="华文楷体" pitchFamily="2" charset="-122"/>
              </a:rPr>
              <a:pPr eaLnBrk="1" hangingPunct="1">
                <a:buFont typeface="Arial" charset="0"/>
                <a:buNone/>
              </a:pPr>
              <a:t>10</a:t>
            </a:fld>
            <a:endParaRPr lang="zh-CN" altLang="zh-CN">
              <a:solidFill>
                <a:srgbClr val="000000"/>
              </a:solidFill>
              <a:latin typeface="华文楷体" pitchFamily="2" charset="-122"/>
              <a:ea typeface="华文楷体"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23555"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2E26694C-921E-4EB3-8D09-BC72886F515A}" type="slidenum">
              <a:rPr lang="zh-CN" altLang="en-US" smtClean="0">
                <a:solidFill>
                  <a:srgbClr val="000000"/>
                </a:solidFill>
                <a:latin typeface="华文楷体" pitchFamily="2" charset="-122"/>
                <a:ea typeface="华文楷体" pitchFamily="2" charset="-122"/>
              </a:rPr>
              <a:pPr eaLnBrk="1" hangingPunct="1">
                <a:buFont typeface="Arial" charset="0"/>
                <a:buNone/>
              </a:pPr>
              <a:t>11</a:t>
            </a:fld>
            <a:endParaRPr lang="zh-CN" altLang="en-US">
              <a:solidFill>
                <a:srgbClr val="000000"/>
              </a:solidFill>
              <a:latin typeface="华文楷体" pitchFamily="2" charset="-122"/>
              <a:ea typeface="华文楷体" pitchFamily="2" charset="-122"/>
            </a:endParaRPr>
          </a:p>
        </p:txBody>
      </p:sp>
      <p:sp>
        <p:nvSpPr>
          <p:cNvPr id="23556" name="矩形 4"/>
          <p:cNvSpPr>
            <a:spLocks noChangeArrowheads="1"/>
          </p:cNvSpPr>
          <p:nvPr/>
        </p:nvSpPr>
        <p:spPr bwMode="auto">
          <a:xfrm>
            <a:off x="3779838" y="2571750"/>
            <a:ext cx="4572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4400" b="1">
                <a:solidFill>
                  <a:srgbClr val="000000"/>
                </a:solidFill>
                <a:latin typeface="华文楷体" pitchFamily="2" charset="-122"/>
                <a:ea typeface="华文楷体" pitchFamily="2" charset="-122"/>
              </a:rPr>
              <a:t>第三节</a:t>
            </a:r>
          </a:p>
          <a:p>
            <a:pPr algn="ctr" eaLnBrk="1" hangingPunct="1"/>
            <a:br>
              <a:rPr lang="zh-CN" altLang="en-US" sz="4400" b="1">
                <a:solidFill>
                  <a:srgbClr val="000000"/>
                </a:solidFill>
                <a:latin typeface="华文楷体" pitchFamily="2" charset="-122"/>
                <a:ea typeface="华文楷体" pitchFamily="2" charset="-122"/>
              </a:rPr>
            </a:br>
            <a:r>
              <a:rPr lang="zh-CN" altLang="en-US" sz="4400" b="1">
                <a:solidFill>
                  <a:srgbClr val="000000"/>
                </a:solidFill>
                <a:latin typeface="华文楷体" pitchFamily="2" charset="-122"/>
                <a:ea typeface="华文楷体" pitchFamily="2" charset="-122"/>
              </a:rPr>
              <a:t>项目计划的工具和方法</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3"/>
          <p:cNvSpPr>
            <a:spLocks noGrp="1" noChangeArrowheads="1"/>
          </p:cNvSpPr>
          <p:nvPr>
            <p:ph type="title"/>
          </p:nvPr>
        </p:nvSpPr>
        <p:spPr>
          <a:xfrm>
            <a:off x="628650" y="835025"/>
            <a:ext cx="7886700" cy="701675"/>
          </a:xfrm>
        </p:spPr>
        <p:txBody>
          <a:bodyPr/>
          <a:lstStyle/>
          <a:p>
            <a:pPr eaLnBrk="1" hangingPunct="1"/>
            <a:r>
              <a:rPr lang="zh-CN" altLang="en-US" sz="3600">
                <a:solidFill>
                  <a:srgbClr val="303030"/>
                </a:solidFill>
                <a:latin typeface="宋体" pitchFamily="2" charset="-122"/>
                <a:ea typeface="宋体" pitchFamily="2" charset="-122"/>
              </a:rPr>
              <a:t>一、工作分解结构</a:t>
            </a:r>
          </a:p>
        </p:txBody>
      </p:sp>
      <p:sp>
        <p:nvSpPr>
          <p:cNvPr id="20482" name="内容占位符 4"/>
          <p:cNvSpPr>
            <a:spLocks noGrp="1" noChangeArrowheads="1"/>
          </p:cNvSpPr>
          <p:nvPr>
            <p:ph idx="1"/>
          </p:nvPr>
        </p:nvSpPr>
        <p:spPr>
          <a:xfrm>
            <a:off x="1073150" y="1687513"/>
            <a:ext cx="7035800" cy="4379912"/>
          </a:xfrm>
          <a:solidFill>
            <a:schemeClr val="accent3">
              <a:lumMod val="20000"/>
              <a:lumOff val="80000"/>
            </a:schemeClr>
          </a:solidFill>
        </p:spPr>
        <p:txBody>
          <a:bodyPr/>
          <a:lstStyle/>
          <a:p>
            <a:pPr marL="0" indent="72009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工作分解结构(WB</a:t>
            </a:r>
            <a:r>
              <a:rPr lang="en-US" altLang="zh-CN" dirty="0">
                <a:solidFill>
                  <a:srgbClr val="000000"/>
                </a:solidFill>
                <a:latin typeface="宋体" panose="02010600030101010101" pitchFamily="2" charset="-122"/>
                <a:ea typeface="宋体" panose="02010600030101010101" pitchFamily="2" charset="-122"/>
              </a:rPr>
              <a:t>S</a:t>
            </a:r>
            <a:r>
              <a:rPr lang="zh-CN" altLang="en-US" dirty="0">
                <a:solidFill>
                  <a:srgbClr val="000000"/>
                </a:solidFill>
                <a:latin typeface="宋体" panose="02010600030101010101" pitchFamily="2" charset="-122"/>
                <a:ea typeface="宋体" panose="02010600030101010101" pitchFamily="2" charset="-122"/>
              </a:rPr>
              <a:t>，Work Breakdown Structure)是项目管理中最有价值的工具，是制定项目进度计划、项目成本计划等多个计划的基础。它将需要完成的项目按照其内在工作性质或内在结构划分为相对独立、内容单一和易于管理的工作单元，从而有助于找出完成项目工作范围所有的任务。工作分解结构可以把整个项目联系起来，把项目目标细化为许多可行的、更易操作的，并且是相对短期的任务。</a:t>
            </a:r>
          </a:p>
        </p:txBody>
      </p:sp>
      <p:sp>
        <p:nvSpPr>
          <p:cNvPr id="24580"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24581"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226368C2-A3CA-4642-81FB-565015788E1E}" type="slidenum">
              <a:rPr altLang="en-US" smtClean="0">
                <a:solidFill>
                  <a:srgbClr val="000000"/>
                </a:solidFill>
                <a:latin typeface="华文楷体" pitchFamily="2" charset="-122"/>
                <a:ea typeface="华文楷体" pitchFamily="2" charset="-122"/>
              </a:rPr>
              <a:pPr eaLnBrk="1" hangingPunct="1">
                <a:buFont typeface="Arial" charset="0"/>
                <a:buNone/>
              </a:pPr>
              <a:t>12</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circl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a:xfrm>
            <a:off x="628650" y="835025"/>
            <a:ext cx="7886700" cy="701675"/>
          </a:xfrm>
        </p:spPr>
        <p:txBody>
          <a:bodyPr/>
          <a:lstStyle/>
          <a:p>
            <a:pPr eaLnBrk="1" hangingPunct="1"/>
            <a:r>
              <a:rPr lang="en-US" altLang="zh-CN" sz="3600">
                <a:solidFill>
                  <a:srgbClr val="303030"/>
                </a:solidFill>
                <a:latin typeface="宋体" pitchFamily="2" charset="-122"/>
                <a:ea typeface="宋体" pitchFamily="2" charset="-122"/>
              </a:rPr>
              <a:t>1</a:t>
            </a:r>
            <a:r>
              <a:rPr lang="zh-CN" altLang="en-US" sz="3600">
                <a:solidFill>
                  <a:srgbClr val="303030"/>
                </a:solidFill>
                <a:latin typeface="宋体" pitchFamily="2" charset="-122"/>
                <a:ea typeface="宋体" pitchFamily="2" charset="-122"/>
              </a:rPr>
              <a:t>、工作分解结构的作用</a:t>
            </a:r>
          </a:p>
        </p:txBody>
      </p:sp>
      <p:sp>
        <p:nvSpPr>
          <p:cNvPr id="21506" name="内容占位符 2"/>
          <p:cNvSpPr>
            <a:spLocks noGrp="1" noChangeArrowheads="1"/>
          </p:cNvSpPr>
          <p:nvPr>
            <p:ph idx="1"/>
          </p:nvPr>
        </p:nvSpPr>
        <p:spPr>
          <a:xfrm>
            <a:off x="971550" y="1633538"/>
            <a:ext cx="7065963" cy="3467100"/>
          </a:xfrm>
          <a:solidFill>
            <a:schemeClr val="accent3">
              <a:lumMod val="20000"/>
              <a:lumOff val="80000"/>
            </a:schemeClr>
          </a:solidFill>
        </p:spPr>
        <p:txBody>
          <a:bodyPr/>
          <a:lstStyle/>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（1）把项目分解成具体的活动，定义具体工作范围，让相关人员清楚了解整个项目的概况，对项目所要达到的目标形成共识，以确保不漏掉任何重要的事情；</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（2）通过活动的界定，按照项目活动之间的逻辑顺序来进行项目的实施，有助于制定完整的项目计划；</a:t>
            </a:r>
          </a:p>
          <a:p>
            <a:pPr marL="0" indent="0" eaLnBrk="1" hangingPunct="1">
              <a:lnSpc>
                <a:spcPct val="100000"/>
              </a:lnSpc>
              <a:buFont typeface="Wingdings 2" panose="05020102010507070707" pitchFamily="18" charset="2"/>
              <a:buNone/>
              <a:defRPr/>
            </a:pPr>
            <a:endParaRPr lang="zh-CN" altLang="en-US" dirty="0">
              <a:solidFill>
                <a:srgbClr val="000000"/>
              </a:solidFill>
              <a:latin typeface="宋体" panose="02010600030101010101" pitchFamily="2" charset="-122"/>
              <a:ea typeface="宋体" panose="02010600030101010101" pitchFamily="2" charset="-122"/>
            </a:endParaRPr>
          </a:p>
        </p:txBody>
      </p:sp>
      <p:sp>
        <p:nvSpPr>
          <p:cNvPr id="25604"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2560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0A64BDDF-DACB-48D8-BB46-5C0C39B6B79F}" type="slidenum">
              <a:rPr altLang="en-US" smtClean="0">
                <a:solidFill>
                  <a:srgbClr val="000000"/>
                </a:solidFill>
                <a:latin typeface="华文楷体" pitchFamily="2" charset="-122"/>
                <a:ea typeface="华文楷体" pitchFamily="2" charset="-122"/>
              </a:rPr>
              <a:pPr eaLnBrk="1" hangingPunct="1">
                <a:buFont typeface="Arial" charset="0"/>
                <a:buNone/>
              </a:pPr>
              <a:t>13</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noChangeArrowheads="1"/>
          </p:cNvSpPr>
          <p:nvPr>
            <p:ph type="title"/>
          </p:nvPr>
        </p:nvSpPr>
        <p:spPr>
          <a:xfrm>
            <a:off x="628650" y="835025"/>
            <a:ext cx="7886700" cy="701675"/>
          </a:xfrm>
        </p:spPr>
        <p:txBody>
          <a:bodyPr/>
          <a:lstStyle/>
          <a:p>
            <a:pPr eaLnBrk="1" hangingPunct="1"/>
            <a:r>
              <a:rPr lang="en-US" altLang="zh-CN" sz="3600">
                <a:solidFill>
                  <a:srgbClr val="303030"/>
                </a:solidFill>
                <a:latin typeface="宋体" pitchFamily="2" charset="-122"/>
                <a:ea typeface="宋体" pitchFamily="2" charset="-122"/>
              </a:rPr>
              <a:t>1</a:t>
            </a:r>
            <a:r>
              <a:rPr lang="zh-CN" altLang="en-US" sz="3600">
                <a:solidFill>
                  <a:srgbClr val="303030"/>
                </a:solidFill>
                <a:latin typeface="宋体" pitchFamily="2" charset="-122"/>
                <a:ea typeface="宋体" pitchFamily="2" charset="-122"/>
              </a:rPr>
              <a:t>、工作分解结构的作用</a:t>
            </a:r>
            <a:endParaRPr lang="zh-CN" altLang="en-US"/>
          </a:p>
        </p:txBody>
      </p:sp>
      <p:sp>
        <p:nvSpPr>
          <p:cNvPr id="3" name="内容占位符 2"/>
          <p:cNvSpPr>
            <a:spLocks noGrp="1"/>
          </p:cNvSpPr>
          <p:nvPr>
            <p:ph idx="1"/>
          </p:nvPr>
        </p:nvSpPr>
        <p:spPr>
          <a:xfrm>
            <a:off x="981075" y="1674813"/>
            <a:ext cx="6986588" cy="3467100"/>
          </a:xfrm>
          <a:solidFill>
            <a:schemeClr val="accent3">
              <a:lumMod val="20000"/>
              <a:lumOff val="80000"/>
            </a:schemeClr>
          </a:solidFill>
        </p:spPr>
        <p:txBody>
          <a:bodyPr/>
          <a:lstStyle/>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（3）通过项目分解，为制定完成项目所需要的技术、人力、时间和成本等质量和数量方面的目标提供基准；</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（4）通过活动的界定，就能很明显地使项目团队成员知道自己的责任和权利，从而对其应当承担和不应当承担的责任有明确的划分。</a:t>
            </a:r>
            <a:endParaRPr lang="zh-CN" altLang="en-US" dirty="0"/>
          </a:p>
        </p:txBody>
      </p:sp>
      <p:sp>
        <p:nvSpPr>
          <p:cNvPr id="26628"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26629"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D8C50AB9-9012-4B2C-9972-D73EAE0E1949}" type="slidenum">
              <a:rPr altLang="zh-CN" smtClean="0">
                <a:solidFill>
                  <a:srgbClr val="000000"/>
                </a:solidFill>
                <a:latin typeface="华文楷体" pitchFamily="2" charset="-122"/>
                <a:ea typeface="华文楷体" pitchFamily="2" charset="-122"/>
              </a:rPr>
              <a:pPr eaLnBrk="1" hangingPunct="1">
                <a:buFont typeface="Arial" charset="0"/>
                <a:buNone/>
              </a:pPr>
              <a:t>14</a:t>
            </a:fld>
            <a:endParaRPr lang="zh-CN" altLang="zh-CN">
              <a:solidFill>
                <a:srgbClr val="000000"/>
              </a:solidFill>
              <a:latin typeface="华文楷体" pitchFamily="2" charset="-122"/>
              <a:ea typeface="华文楷体" pitchFamily="2" charset="-122"/>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noChangeArrowheads="1"/>
          </p:cNvSpPr>
          <p:nvPr>
            <p:ph type="title"/>
          </p:nvPr>
        </p:nvSpPr>
        <p:spPr>
          <a:xfrm>
            <a:off x="628650" y="835025"/>
            <a:ext cx="7886700" cy="701675"/>
          </a:xfrm>
        </p:spPr>
        <p:txBody>
          <a:bodyPr/>
          <a:lstStyle/>
          <a:p>
            <a:pPr eaLnBrk="1" hangingPunct="1"/>
            <a:r>
              <a:rPr lang="en-US" altLang="zh-CN">
                <a:solidFill>
                  <a:srgbClr val="303030"/>
                </a:solidFill>
                <a:latin typeface="宋体" pitchFamily="2" charset="-122"/>
                <a:ea typeface="宋体" pitchFamily="2" charset="-122"/>
              </a:rPr>
              <a:t>WBS</a:t>
            </a:r>
            <a:r>
              <a:rPr lang="zh-CN" altLang="en-US">
                <a:solidFill>
                  <a:srgbClr val="303030"/>
                </a:solidFill>
                <a:latin typeface="宋体" pitchFamily="2" charset="-122"/>
                <a:ea typeface="宋体" pitchFamily="2" charset="-122"/>
              </a:rPr>
              <a:t>在各个知识领域中的作用</a:t>
            </a:r>
          </a:p>
        </p:txBody>
      </p:sp>
      <p:pic>
        <p:nvPicPr>
          <p:cNvPr id="27651"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6087"/>
            <a:ext cx="9913715"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2765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91944D85-3A25-4494-9463-63722B57CF9C}" type="slidenum">
              <a:rPr altLang="en-US" smtClean="0">
                <a:solidFill>
                  <a:srgbClr val="000000"/>
                </a:solidFill>
                <a:latin typeface="华文楷体" pitchFamily="2" charset="-122"/>
                <a:ea typeface="华文楷体" pitchFamily="2" charset="-122"/>
              </a:rPr>
              <a:pPr eaLnBrk="1" hangingPunct="1">
                <a:buFont typeface="Arial" charset="0"/>
                <a:buNone/>
              </a:pPr>
              <a:t>15</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noChangeArrowheads="1"/>
          </p:cNvSpPr>
          <p:nvPr>
            <p:ph type="title"/>
          </p:nvPr>
        </p:nvSpPr>
        <p:spPr>
          <a:xfrm>
            <a:off x="628650" y="835025"/>
            <a:ext cx="7886700" cy="701675"/>
          </a:xfrm>
        </p:spPr>
        <p:txBody>
          <a:bodyPr/>
          <a:lstStyle/>
          <a:p>
            <a:pPr eaLnBrk="1" hangingPunct="1"/>
            <a:r>
              <a:rPr lang="en-US" altLang="zh-CN" sz="3600">
                <a:solidFill>
                  <a:srgbClr val="303030"/>
                </a:solidFill>
                <a:latin typeface="宋体" pitchFamily="2" charset="-122"/>
                <a:ea typeface="宋体" pitchFamily="2" charset="-122"/>
              </a:rPr>
              <a:t>2</a:t>
            </a:r>
            <a:r>
              <a:rPr lang="zh-CN" altLang="en-US" sz="3600">
                <a:solidFill>
                  <a:srgbClr val="303030"/>
                </a:solidFill>
                <a:latin typeface="宋体" pitchFamily="2" charset="-122"/>
                <a:ea typeface="宋体" pitchFamily="2" charset="-122"/>
              </a:rPr>
              <a:t>、工作分解结构的分解原则</a:t>
            </a:r>
          </a:p>
        </p:txBody>
      </p:sp>
      <p:sp>
        <p:nvSpPr>
          <p:cNvPr id="23554" name="内容占位符 2"/>
          <p:cNvSpPr>
            <a:spLocks noGrp="1" noChangeArrowheads="1"/>
          </p:cNvSpPr>
          <p:nvPr>
            <p:ph idx="1"/>
          </p:nvPr>
        </p:nvSpPr>
        <p:spPr>
          <a:xfrm>
            <a:off x="976313" y="1538288"/>
            <a:ext cx="6969125" cy="4830762"/>
          </a:xfrm>
          <a:solidFill>
            <a:schemeClr val="accent3">
              <a:lumMod val="20000"/>
              <a:lumOff val="80000"/>
            </a:schemeClr>
          </a:solidFill>
        </p:spPr>
        <p:txBody>
          <a:bodyPr/>
          <a:lstStyle/>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（1）对项目的各项活动按实施过程，产品开发周期或活动性质等分类；</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（2）在分解任务的过程中不必考虑工作进行的顺序；</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（3）不同的项目分解的层次不同，不必强求结构对称；</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（4）把工作分解到能够以可靠的工作量估计为止；</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（5）在确定最低一级的具体工作时，应能分配给某个或某几个人具体负责。</a:t>
            </a:r>
          </a:p>
        </p:txBody>
      </p:sp>
      <p:sp>
        <p:nvSpPr>
          <p:cNvPr id="28676"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2867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00BB11DB-4912-4083-92CB-DA2C8D8B4832}" type="slidenum">
              <a:rPr altLang="en-US" smtClean="0">
                <a:solidFill>
                  <a:srgbClr val="000000"/>
                </a:solidFill>
                <a:latin typeface="华文楷体" pitchFamily="2" charset="-122"/>
                <a:ea typeface="华文楷体" pitchFamily="2" charset="-122"/>
              </a:rPr>
              <a:pPr eaLnBrk="1" hangingPunct="1">
                <a:buFont typeface="Arial" charset="0"/>
                <a:buNone/>
              </a:pPr>
              <a:t>16</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noChangeArrowheads="1"/>
          </p:cNvSpPr>
          <p:nvPr>
            <p:ph type="title"/>
          </p:nvPr>
        </p:nvSpPr>
        <p:spPr>
          <a:xfrm>
            <a:off x="628650" y="835025"/>
            <a:ext cx="7886700" cy="701675"/>
          </a:xfrm>
        </p:spPr>
        <p:txBody>
          <a:bodyPr/>
          <a:lstStyle/>
          <a:p>
            <a:pPr eaLnBrk="1" hangingPunct="1"/>
            <a:r>
              <a:rPr lang="en-US" altLang="zh-CN" sz="3600">
                <a:solidFill>
                  <a:srgbClr val="303030"/>
                </a:solidFill>
                <a:latin typeface="宋体" pitchFamily="2" charset="-122"/>
                <a:ea typeface="宋体" pitchFamily="2" charset="-122"/>
              </a:rPr>
              <a:t>3</a:t>
            </a:r>
            <a:r>
              <a:rPr lang="zh-CN" altLang="en-US" sz="3600">
                <a:solidFill>
                  <a:srgbClr val="303030"/>
                </a:solidFill>
                <a:latin typeface="宋体" pitchFamily="2" charset="-122"/>
                <a:ea typeface="宋体" pitchFamily="2" charset="-122"/>
              </a:rPr>
              <a:t>、工作分解结构的分解步骤</a:t>
            </a:r>
          </a:p>
        </p:txBody>
      </p:sp>
      <p:sp>
        <p:nvSpPr>
          <p:cNvPr id="24578" name="内容占位符 2"/>
          <p:cNvSpPr>
            <a:spLocks noGrp="1" noChangeArrowheads="1"/>
          </p:cNvSpPr>
          <p:nvPr>
            <p:ph idx="1"/>
          </p:nvPr>
        </p:nvSpPr>
        <p:spPr>
          <a:xfrm>
            <a:off x="1052513" y="1674813"/>
            <a:ext cx="7681912" cy="3467100"/>
          </a:xfrm>
          <a:solidFill>
            <a:schemeClr val="accent3">
              <a:lumMod val="20000"/>
              <a:lumOff val="80000"/>
            </a:schemeClr>
          </a:solidFill>
        </p:spPr>
        <p:txBody>
          <a:bodyPr/>
          <a:lstStyle/>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（1）将项目分解成单个定义的且范围明确的子部分（子项目）；</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（2）研究并确定每个子部分的特点、实施结果以及完成它所需要的活动，进一步地将它们分解到任务（活动）；</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（3）继续分解，直至工作包（工作包是完成一项具体工作所需求的一个工作单元）。</a:t>
            </a:r>
          </a:p>
        </p:txBody>
      </p:sp>
      <p:sp>
        <p:nvSpPr>
          <p:cNvPr id="29700"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29701"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7228AF27-7F16-4DDE-8824-315746C4C40A}" type="slidenum">
              <a:rPr altLang="en-US" smtClean="0">
                <a:solidFill>
                  <a:srgbClr val="000000"/>
                </a:solidFill>
                <a:latin typeface="华文楷体" pitchFamily="2" charset="-122"/>
                <a:ea typeface="华文楷体" pitchFamily="2" charset="-122"/>
              </a:rPr>
              <a:pPr eaLnBrk="1" hangingPunct="1">
                <a:buFont typeface="Arial" charset="0"/>
                <a:buNone/>
              </a:pPr>
              <a:t>17</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title"/>
          </p:nvPr>
        </p:nvSpPr>
        <p:spPr>
          <a:xfrm>
            <a:off x="628650" y="835025"/>
            <a:ext cx="7886700" cy="701675"/>
          </a:xfrm>
        </p:spPr>
        <p:txBody>
          <a:bodyPr/>
          <a:lstStyle/>
          <a:p>
            <a:pPr eaLnBrk="1" hangingPunct="1"/>
            <a:r>
              <a:rPr lang="zh-CN" altLang="en-US" sz="3600">
                <a:solidFill>
                  <a:srgbClr val="303030"/>
                </a:solidFill>
                <a:latin typeface="宋体" pitchFamily="2" charset="-122"/>
                <a:ea typeface="宋体" pitchFamily="2" charset="-122"/>
              </a:rPr>
              <a:t>工作分解结构示意图</a:t>
            </a:r>
          </a:p>
        </p:txBody>
      </p:sp>
      <p:pic>
        <p:nvPicPr>
          <p:cNvPr id="30723"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8" y="1654175"/>
            <a:ext cx="5934075"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3072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53981728-5EAB-4347-AE57-E09FB09B60E0}" type="slidenum">
              <a:rPr altLang="en-US" smtClean="0">
                <a:solidFill>
                  <a:srgbClr val="000000"/>
                </a:solidFill>
                <a:latin typeface="华文楷体" pitchFamily="2" charset="-122"/>
                <a:ea typeface="华文楷体" pitchFamily="2" charset="-122"/>
              </a:rPr>
              <a:pPr eaLnBrk="1" hangingPunct="1">
                <a:buFont typeface="Arial" charset="0"/>
                <a:buNone/>
              </a:pPr>
              <a:t>18</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6738" y="2235200"/>
            <a:ext cx="6842125"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6"/>
          <p:cNvSpPr>
            <a:spLocks noChangeArrowheads="1"/>
          </p:cNvSpPr>
          <p:nvPr/>
        </p:nvSpPr>
        <p:spPr bwMode="auto">
          <a:xfrm>
            <a:off x="5202238" y="1792288"/>
            <a:ext cx="2295525" cy="855662"/>
          </a:xfrm>
          <a:prstGeom prst="rect">
            <a:avLst/>
          </a:prstGeom>
          <a:solidFill>
            <a:schemeClr val="accent3">
              <a:lumMod val="75000"/>
            </a:schemeClr>
          </a:solidFill>
          <a:ln w="9525">
            <a:noFill/>
            <a:miter lim="800000"/>
            <a:headEnd/>
            <a:tailEnd/>
          </a:ln>
        </p:spPr>
        <p:txBody>
          <a:bodyPr/>
          <a:lstStyle/>
          <a:p>
            <a:pPr marL="342900" indent="-342900" eaLnBrk="0" hangingPunct="0">
              <a:lnSpc>
                <a:spcPct val="90000"/>
              </a:lnSpc>
              <a:buFontTx/>
              <a:buNone/>
              <a:defRPr/>
            </a:pPr>
            <a:r>
              <a:rPr lang="en-US" dirty="0">
                <a:solidFill>
                  <a:srgbClr val="FFC000"/>
                </a:solidFill>
                <a:latin typeface="Constantia" pitchFamily="18" charset="0"/>
                <a:ea typeface="MS PGothic" pitchFamily="34" charset="-128"/>
              </a:rPr>
              <a:t>	</a:t>
            </a:r>
            <a:r>
              <a:rPr lang="en-US" sz="2000" dirty="0">
                <a:solidFill>
                  <a:srgbClr val="FFC000"/>
                </a:solidFill>
                <a:latin typeface="Corbel" pitchFamily="34" charset="0"/>
                <a:ea typeface="MS PGothic" pitchFamily="34" charset="-128"/>
              </a:rPr>
              <a:t>Deliverables are major project components</a:t>
            </a:r>
          </a:p>
        </p:txBody>
      </p:sp>
      <p:sp>
        <p:nvSpPr>
          <p:cNvPr id="24580" name="Title 5"/>
          <p:cNvSpPr>
            <a:spLocks noGrp="1"/>
          </p:cNvSpPr>
          <p:nvPr>
            <p:ph type="title"/>
          </p:nvPr>
        </p:nvSpPr>
        <p:spPr bwMode="auto"/>
        <p:txBody>
          <a:bodyPr wrap="square" numCol="1" anchorCtr="0" compatLnSpc="1">
            <a:prstTxWarp prst="textNoShape">
              <a:avLst/>
            </a:prstTxWarp>
          </a:bodyPr>
          <a:lstStyle/>
          <a:p>
            <a:r>
              <a:rPr lang="en-US" altLang="zh-CN" cap="none" dirty="0">
                <a:solidFill>
                  <a:srgbClr val="04663C"/>
                </a:solidFill>
              </a:rPr>
              <a:t>Partial WBS</a:t>
            </a:r>
            <a:br>
              <a:rPr lang="en-US" altLang="zh-CN" cap="none" dirty="0">
                <a:solidFill>
                  <a:srgbClr val="04663C"/>
                </a:solidFill>
              </a:rPr>
            </a:br>
            <a:r>
              <a:rPr lang="en-US" altLang="zh-CN" sz="1600" cap="none" dirty="0">
                <a:solidFill>
                  <a:srgbClr val="04663C"/>
                </a:solidFill>
              </a:rPr>
              <a:t>(figure 5.3)</a:t>
            </a:r>
            <a:endParaRPr lang="en-US" altLang="zh-CN" cap="none" dirty="0">
              <a:solidFill>
                <a:srgbClr val="04663C"/>
              </a:solidFill>
            </a:endParaRPr>
          </a:p>
        </p:txBody>
      </p:sp>
      <p:cxnSp>
        <p:nvCxnSpPr>
          <p:cNvPr id="10" name="Straight Arrow Connector 9"/>
          <p:cNvCxnSpPr>
            <a:cxnSpLocks noChangeShapeType="1"/>
            <a:stCxn id="8" idx="2"/>
          </p:cNvCxnSpPr>
          <p:nvPr/>
        </p:nvCxnSpPr>
        <p:spPr bwMode="auto">
          <a:xfrm flipH="1">
            <a:off x="5041900" y="2647950"/>
            <a:ext cx="1308100" cy="804863"/>
          </a:xfrm>
          <a:prstGeom prst="straightConnector1">
            <a:avLst/>
          </a:prstGeom>
          <a:noFill/>
          <a:ln w="25400">
            <a:solidFill>
              <a:srgbClr val="08CC78"/>
            </a:solidFill>
            <a:round/>
            <a:headEnd/>
            <a:tailEnd type="stealth" w="med" len="med"/>
          </a:ln>
          <a:effectLst>
            <a:outerShdw blurRad="50800" dist="15875" dir="5400000" algn="ctr" rotWithShape="0">
              <a:srgbClr val="808080">
                <a:alpha val="67998"/>
              </a:srgbClr>
            </a:outerShdw>
          </a:effectLst>
          <a:extLst>
            <a:ext uri="{909E8E84-426E-40DD-AFC4-6F175D3DCCD1}">
              <a14:hiddenFill xmlns:a14="http://schemas.microsoft.com/office/drawing/2010/main">
                <a:noFill/>
              </a14:hiddenFill>
            </a:ext>
          </a:extLst>
        </p:spPr>
      </p:cxnSp>
      <p:cxnSp>
        <p:nvCxnSpPr>
          <p:cNvPr id="12" name="Straight Arrow Connector 11"/>
          <p:cNvCxnSpPr>
            <a:cxnSpLocks noChangeShapeType="1"/>
            <a:stCxn id="8" idx="2"/>
          </p:cNvCxnSpPr>
          <p:nvPr/>
        </p:nvCxnSpPr>
        <p:spPr bwMode="auto">
          <a:xfrm>
            <a:off x="6350000" y="2647950"/>
            <a:ext cx="0" cy="558800"/>
          </a:xfrm>
          <a:prstGeom prst="straightConnector1">
            <a:avLst/>
          </a:prstGeom>
          <a:noFill/>
          <a:ln w="25400">
            <a:solidFill>
              <a:srgbClr val="08CC78"/>
            </a:solidFill>
            <a:round/>
            <a:headEnd/>
            <a:tailEnd type="triangle" w="med" len="med"/>
          </a:ln>
          <a:effectLst>
            <a:outerShdw blurRad="50800" dist="15875" dir="5400000" algn="ctr" rotWithShape="0">
              <a:srgbClr val="808080">
                <a:alpha val="67998"/>
              </a:srgbClr>
            </a:outerShdw>
          </a:effectLst>
          <a:extLst>
            <a:ext uri="{909E8E84-426E-40DD-AFC4-6F175D3DCCD1}">
              <a14:hiddenFill xmlns:a14="http://schemas.microsoft.com/office/drawing/2010/main">
                <a:noFill/>
              </a14:hiddenFill>
            </a:ext>
          </a:extLst>
        </p:spPr>
      </p:cxnSp>
      <p:sp>
        <p:nvSpPr>
          <p:cNvPr id="13" name="Rectangle 3"/>
          <p:cNvSpPr txBox="1">
            <a:spLocks noChangeArrowheads="1"/>
          </p:cNvSpPr>
          <p:nvPr/>
        </p:nvSpPr>
        <p:spPr>
          <a:xfrm>
            <a:off x="5935663" y="4568825"/>
            <a:ext cx="2227262" cy="1477963"/>
          </a:xfrm>
          <a:prstGeom prst="rect">
            <a:avLst/>
          </a:prstGeom>
          <a:solidFill>
            <a:schemeClr val="accent3">
              <a:lumMod val="75000"/>
            </a:schemeClr>
          </a:solidFill>
          <a:ln>
            <a:solidFill>
              <a:schemeClr val="accent1"/>
            </a:solidFill>
          </a:ln>
        </p:spPr>
        <p:txBody>
          <a:bodyPr>
            <a:spAutoFit/>
          </a:bodyPr>
          <a:lstStyle>
            <a:lvl1pPr marL="182563" indent="-182563" algn="l" rtl="0" eaLnBrk="0" fontAlgn="base" hangingPunct="0">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163" indent="-182563" algn="l" rtl="0" eaLnBrk="0" fontAlgn="base" hangingPunct="0">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39763" indent="-182563" algn="l" rtl="0" eaLnBrk="0" fontAlgn="base" hangingPunct="0">
              <a:lnSpc>
                <a:spcPct val="90000"/>
              </a:lnSpc>
              <a:spcBef>
                <a:spcPts val="200"/>
              </a:spcBef>
              <a:spcAft>
                <a:spcPts val="400"/>
              </a:spcAft>
              <a:buClr>
                <a:schemeClr val="tx1"/>
              </a:buClr>
              <a:buFont typeface="Wingdings" panose="05000000000000000000" pitchFamily="2" charset="2"/>
              <a:buChar char=""/>
              <a:defRPr kern="1200">
                <a:solidFill>
                  <a:schemeClr val="tx1"/>
                </a:solidFill>
                <a:latin typeface="+mn-lt"/>
                <a:ea typeface="+mn-ea"/>
                <a:cs typeface="+mn-cs"/>
              </a:defRPr>
            </a:lvl3pPr>
            <a:lvl4pPr marL="868363" indent="-182563" algn="l" rtl="0" eaLnBrk="0" fontAlgn="base" hangingPunct="0">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6963" indent="-182563" algn="l" rtl="0" eaLnBrk="0" fontAlgn="base" hangingPunct="0">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eaLnBrk="1" hangingPunct="1">
              <a:buClr>
                <a:srgbClr val="FFFFFF"/>
              </a:buClr>
              <a:buFontTx/>
              <a:buNone/>
              <a:defRPr/>
            </a:pPr>
            <a:r>
              <a:rPr lang="en-US" sz="2000" dirty="0">
                <a:solidFill>
                  <a:srgbClr val="FFC000"/>
                </a:solidFill>
              </a:rPr>
              <a:t>	Work Packages are individual project activities (lowest level in WBS)</a:t>
            </a:r>
          </a:p>
        </p:txBody>
      </p:sp>
      <p:cxnSp>
        <p:nvCxnSpPr>
          <p:cNvPr id="15" name="Straight Arrow Connector 14"/>
          <p:cNvCxnSpPr>
            <a:cxnSpLocks noChangeShapeType="1"/>
            <a:stCxn id="13" idx="1"/>
          </p:cNvCxnSpPr>
          <p:nvPr/>
        </p:nvCxnSpPr>
        <p:spPr bwMode="auto">
          <a:xfrm flipH="1" flipV="1">
            <a:off x="5580063" y="4510088"/>
            <a:ext cx="355600" cy="796925"/>
          </a:xfrm>
          <a:prstGeom prst="straightConnector1">
            <a:avLst/>
          </a:prstGeom>
          <a:noFill/>
          <a:ln w="25400">
            <a:solidFill>
              <a:srgbClr val="08CC78"/>
            </a:solidFill>
            <a:round/>
            <a:headEnd/>
            <a:tailEnd type="triangle" w="med" len="med"/>
          </a:ln>
          <a:effectLst>
            <a:outerShdw blurRad="50800" dist="15875" dir="5400000" algn="ctr" rotWithShape="0">
              <a:srgbClr val="808080">
                <a:alpha val="67998"/>
              </a:srgbClr>
            </a:outerShdw>
          </a:effectLst>
          <a:extLst>
            <a:ext uri="{909E8E84-426E-40DD-AFC4-6F175D3DCCD1}">
              <a14:hiddenFill xmlns:a14="http://schemas.microsoft.com/office/drawing/2010/main">
                <a:noFill/>
              </a14:hiddenFill>
            </a:ext>
          </a:extLst>
        </p:spPr>
      </p:cxnSp>
      <p:cxnSp>
        <p:nvCxnSpPr>
          <p:cNvPr id="17" name="Straight Arrow Connector 16"/>
          <p:cNvCxnSpPr>
            <a:cxnSpLocks noChangeShapeType="1"/>
            <a:stCxn id="13" idx="1"/>
          </p:cNvCxnSpPr>
          <p:nvPr/>
        </p:nvCxnSpPr>
        <p:spPr bwMode="auto">
          <a:xfrm flipH="1">
            <a:off x="5580063" y="5307013"/>
            <a:ext cx="355600" cy="0"/>
          </a:xfrm>
          <a:prstGeom prst="straightConnector1">
            <a:avLst/>
          </a:prstGeom>
          <a:noFill/>
          <a:ln w="25400">
            <a:solidFill>
              <a:srgbClr val="08CC78"/>
            </a:solidFill>
            <a:round/>
            <a:headEnd/>
            <a:tailEnd type="triangle" w="med" len="med"/>
          </a:ln>
          <a:effectLst>
            <a:outerShdw blurRad="50800" dist="15875" dir="5400000" algn="ctr" rotWithShape="0">
              <a:srgbClr val="808080">
                <a:alpha val="67998"/>
              </a:srgbClr>
            </a:outerShdw>
          </a:effectLst>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flipH="1">
            <a:off x="5580063" y="5343525"/>
            <a:ext cx="355600" cy="739775"/>
          </a:xfrm>
          <a:prstGeom prst="straightConnector1">
            <a:avLst/>
          </a:prstGeom>
          <a:noFill/>
          <a:ln w="25400">
            <a:solidFill>
              <a:srgbClr val="08CC78"/>
            </a:solidFill>
            <a:round/>
            <a:headEnd/>
            <a:tailEnd type="triangle" w="med" len="med"/>
          </a:ln>
          <a:effectLst>
            <a:outerShdw blurRad="50800" dist="15875" dir="5400000" algn="ctr" rotWithShape="0">
              <a:srgbClr val="808080">
                <a:alpha val="67998"/>
              </a:srgbClr>
            </a:outerShdw>
          </a:effectLst>
          <a:extLst>
            <a:ext uri="{909E8E84-426E-40DD-AFC4-6F175D3DCCD1}">
              <a14:hiddenFill xmlns:a14="http://schemas.microsoft.com/office/drawing/2010/main">
                <a:noFill/>
              </a14:hiddenFill>
            </a:ext>
          </a:extLst>
        </p:spPr>
      </p:cxnSp>
      <p:sp>
        <p:nvSpPr>
          <p:cNvPr id="24587" name="Slide Number Placeholder 2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r>
              <a:rPr lang="en-US" altLang="zh-CN" sz="1600">
                <a:solidFill>
                  <a:srgbClr val="FFFFFF"/>
                </a:solidFill>
              </a:rPr>
              <a:t>5-</a:t>
            </a:r>
            <a:fld id="{CB4E8D91-81D6-4405-AFDF-FDFFF46649C8}" type="slidenum">
              <a:rPr lang="en-US" altLang="zh-CN" sz="1600" smtClean="0">
                <a:solidFill>
                  <a:srgbClr val="FFFFFF"/>
                </a:solidFill>
              </a:rPr>
              <a:pPr/>
              <a:t>19</a:t>
            </a:fld>
            <a:endParaRPr lang="en-US" altLang="zh-CN">
              <a:solidFill>
                <a:srgbClr val="FFFFFF"/>
              </a:solidFill>
            </a:endParaRPr>
          </a:p>
        </p:txBody>
      </p:sp>
    </p:spTree>
    <p:extLst>
      <p:ext uri="{BB962C8B-B14F-4D97-AF65-F5344CB8AC3E}">
        <p14:creationId xmlns:p14="http://schemas.microsoft.com/office/powerpoint/2010/main" val="57162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noChangeArrowheads="1"/>
          </p:cNvSpPr>
          <p:nvPr>
            <p:ph type="title"/>
          </p:nvPr>
        </p:nvSpPr>
        <p:spPr>
          <a:xfrm>
            <a:off x="470491" y="518802"/>
            <a:ext cx="7886700" cy="701675"/>
          </a:xfrm>
        </p:spPr>
        <p:txBody>
          <a:bodyPr/>
          <a:lstStyle/>
          <a:p>
            <a:pPr eaLnBrk="1" hangingPunct="1"/>
            <a:r>
              <a:rPr lang="zh-CN" altLang="en-US" sz="3600" dirty="0">
                <a:solidFill>
                  <a:srgbClr val="000000"/>
                </a:solidFill>
                <a:latin typeface="宋体" pitchFamily="2" charset="-122"/>
                <a:ea typeface="宋体" pitchFamily="2" charset="-122"/>
              </a:rPr>
              <a:t>复习：</a:t>
            </a:r>
          </a:p>
        </p:txBody>
      </p:sp>
      <p:graphicFrame>
        <p:nvGraphicFramePr>
          <p:cNvPr id="6" name="表格 5"/>
          <p:cNvGraphicFramePr/>
          <p:nvPr>
            <p:extLst>
              <p:ext uri="{D42A27DB-BD31-4B8C-83A1-F6EECF244321}">
                <p14:modId xmlns:p14="http://schemas.microsoft.com/office/powerpoint/2010/main" val="3479012322"/>
              </p:ext>
            </p:extLst>
          </p:nvPr>
        </p:nvGraphicFramePr>
        <p:xfrm>
          <a:off x="0" y="1104141"/>
          <a:ext cx="9023498" cy="6419991"/>
        </p:xfrm>
        <a:graphic>
          <a:graphicData uri="http://schemas.openxmlformats.org/drawingml/2006/table">
            <a:tbl>
              <a:tblPr firstRow="1" bandRow="1">
                <a:tableStyleId>{5C22544A-7EE6-4342-B048-85BDC9FD1C3A}</a:tableStyleId>
              </a:tblPr>
              <a:tblGrid>
                <a:gridCol w="3008094">
                  <a:extLst>
                    <a:ext uri="{9D8B030D-6E8A-4147-A177-3AD203B41FA5}">
                      <a16:colId xmlns:a16="http://schemas.microsoft.com/office/drawing/2014/main" val="20000"/>
                    </a:ext>
                  </a:extLst>
                </a:gridCol>
                <a:gridCol w="3959776">
                  <a:extLst>
                    <a:ext uri="{9D8B030D-6E8A-4147-A177-3AD203B41FA5}">
                      <a16:colId xmlns:a16="http://schemas.microsoft.com/office/drawing/2014/main" val="20001"/>
                    </a:ext>
                  </a:extLst>
                </a:gridCol>
                <a:gridCol w="2055628">
                  <a:extLst>
                    <a:ext uri="{9D8B030D-6E8A-4147-A177-3AD203B41FA5}">
                      <a16:colId xmlns:a16="http://schemas.microsoft.com/office/drawing/2014/main" val="3431062223"/>
                    </a:ext>
                  </a:extLst>
                </a:gridCol>
              </a:tblGrid>
              <a:tr h="598329">
                <a:tc>
                  <a:txBody>
                    <a:bodyPr/>
                    <a:lstStyle/>
                    <a:p>
                      <a:pPr algn="ctr">
                        <a:buNone/>
                      </a:pPr>
                      <a:r>
                        <a:rPr lang="zh-CN" altLang="en-US" sz="2800" dirty="0">
                          <a:solidFill>
                            <a:srgbClr val="000000"/>
                          </a:solidFill>
                          <a:latin typeface="宋体" panose="02010600030101010101" pitchFamily="2" charset="-122"/>
                          <a:ea typeface="宋体" panose="02010600030101010101" pitchFamily="2" charset="-122"/>
                        </a:rPr>
                        <a:t>名称</a:t>
                      </a:r>
                    </a:p>
                  </a:txBody>
                  <a:tcPr marL="68570" marR="68570" marT="45711" marB="45711">
                    <a:solidFill>
                      <a:srgbClr val="FFCC99"/>
                    </a:solidFill>
                  </a:tcPr>
                </a:tc>
                <a:tc>
                  <a:txBody>
                    <a:bodyPr/>
                    <a:lstStyle/>
                    <a:p>
                      <a:pPr algn="ctr">
                        <a:buNone/>
                      </a:pPr>
                      <a:r>
                        <a:rPr lang="zh-CN" altLang="en-US" sz="2800" dirty="0">
                          <a:solidFill>
                            <a:srgbClr val="000000"/>
                          </a:solidFill>
                          <a:latin typeface="宋体" panose="02010600030101010101" pitchFamily="2" charset="-122"/>
                          <a:ea typeface="宋体" panose="02010600030101010101" pitchFamily="2" charset="-122"/>
                        </a:rPr>
                        <a:t>公式</a:t>
                      </a:r>
                    </a:p>
                  </a:txBody>
                  <a:tcPr marL="68570" marR="68570" marT="45711" marB="45711">
                    <a:solidFill>
                      <a:srgbClr val="FFCC99"/>
                    </a:solidFill>
                  </a:tcPr>
                </a:tc>
                <a:tc>
                  <a:txBody>
                    <a:bodyPr/>
                    <a:lstStyle/>
                    <a:p>
                      <a:pPr algn="ctr">
                        <a:buNone/>
                      </a:pPr>
                      <a:r>
                        <a:rPr lang="zh-CN" altLang="en-US" sz="2800" dirty="0">
                          <a:solidFill>
                            <a:srgbClr val="000000"/>
                          </a:solidFill>
                          <a:latin typeface="宋体" panose="02010600030101010101" pitchFamily="2" charset="-122"/>
                          <a:ea typeface="宋体" panose="02010600030101010101" pitchFamily="2" charset="-122"/>
                        </a:rPr>
                        <a:t>判断</a:t>
                      </a:r>
                    </a:p>
                  </a:txBody>
                  <a:tcPr marL="68570" marR="68570" marT="45711" marB="45711">
                    <a:solidFill>
                      <a:srgbClr val="FFCC99"/>
                    </a:solidFill>
                  </a:tcPr>
                </a:tc>
                <a:extLst>
                  <a:ext uri="{0D108BD9-81ED-4DB2-BD59-A6C34878D82A}">
                    <a16:rowId xmlns:a16="http://schemas.microsoft.com/office/drawing/2014/main" val="10000"/>
                  </a:ext>
                </a:extLst>
              </a:tr>
              <a:tr h="5315018">
                <a:tc>
                  <a:txBody>
                    <a:bodyPr/>
                    <a:lstStyle/>
                    <a:p>
                      <a:pPr>
                        <a:buNone/>
                      </a:pPr>
                      <a:r>
                        <a:rPr kumimoji="1" lang="zh-CN" altLang="en-US" sz="2400" b="1" u="sng" dirty="0">
                          <a:solidFill>
                            <a:srgbClr val="330033"/>
                          </a:solidFill>
                          <a:latin typeface="黑体" panose="02010609060101010101" pitchFamily="49" charset="-122"/>
                          <a:ea typeface="+mn-ea"/>
                        </a:rPr>
                        <a:t>现金流量</a:t>
                      </a:r>
                      <a:r>
                        <a:rPr kumimoji="1" lang="zh-CN" altLang="en-US" sz="2400" b="1" dirty="0">
                          <a:solidFill>
                            <a:srgbClr val="330033"/>
                          </a:solidFill>
                          <a:latin typeface="黑体" panose="02010609060101010101" pitchFamily="49" charset="-122"/>
                          <a:ea typeface="+mn-ea"/>
                        </a:rPr>
                        <a:t>（</a:t>
                      </a:r>
                      <a:r>
                        <a:rPr kumimoji="1" lang="en-US" altLang="zh-CN" sz="2400" b="1" dirty="0">
                          <a:solidFill>
                            <a:srgbClr val="FF0000"/>
                          </a:solidFill>
                          <a:latin typeface="黑体" panose="02010609060101010101" pitchFamily="49" charset="-122"/>
                          <a:ea typeface="+mn-ea"/>
                        </a:rPr>
                        <a:t>cash flow</a:t>
                      </a:r>
                      <a:r>
                        <a:rPr kumimoji="1" lang="zh-CN" altLang="en-US" sz="2400" b="1" dirty="0">
                          <a:solidFill>
                            <a:srgbClr val="330033"/>
                          </a:solidFill>
                          <a:latin typeface="黑体" panose="02010609060101010101" pitchFamily="49" charset="-122"/>
                          <a:ea typeface="+mn-ea"/>
                        </a:rPr>
                        <a:t>）</a:t>
                      </a:r>
                      <a:endParaRPr kumimoji="1" lang="en-US" altLang="zh-CN" sz="2400" b="1" dirty="0">
                        <a:solidFill>
                          <a:srgbClr val="330033"/>
                        </a:solidFill>
                        <a:latin typeface="黑体" panose="02010609060101010101" pitchFamily="49" charset="-122"/>
                        <a:ea typeface="+mn-ea"/>
                      </a:endParaRPr>
                    </a:p>
                    <a:p>
                      <a:pPr eaLnBrk="1" hangingPunct="1">
                        <a:spcBef>
                          <a:spcPct val="0"/>
                        </a:spcBef>
                        <a:buClrTx/>
                        <a:buSzTx/>
                        <a:buFontTx/>
                        <a:buNone/>
                      </a:pPr>
                      <a:r>
                        <a:rPr kumimoji="1" lang="zh-CN" altLang="en-US" sz="2400" b="1" u="sng" kern="1200" dirty="0">
                          <a:solidFill>
                            <a:srgbClr val="330033"/>
                          </a:solidFill>
                          <a:latin typeface="黑体" panose="02010609060101010101" pitchFamily="49" charset="-122"/>
                          <a:ea typeface="+mn-ea"/>
                          <a:cs typeface="+mn-cs"/>
                        </a:rPr>
                        <a:t>净现值</a:t>
                      </a:r>
                      <a:r>
                        <a:rPr kumimoji="1" lang="zh-CN" altLang="en-US" sz="2400" b="1" i="1" dirty="0">
                          <a:solidFill>
                            <a:srgbClr val="008C00"/>
                          </a:solidFill>
                        </a:rPr>
                        <a:t>（</a:t>
                      </a:r>
                      <a:r>
                        <a:rPr kumimoji="1" lang="en-US" altLang="zh-CN" sz="2400" b="1" i="1" dirty="0">
                          <a:solidFill>
                            <a:srgbClr val="008C00"/>
                          </a:solidFill>
                        </a:rPr>
                        <a:t>Net Present Value </a:t>
                      </a:r>
                      <a:r>
                        <a:rPr kumimoji="1" lang="zh-CN" altLang="en-US" sz="2400" b="1" i="1" dirty="0">
                          <a:solidFill>
                            <a:srgbClr val="008C00"/>
                          </a:solidFill>
                        </a:rPr>
                        <a:t>，</a:t>
                      </a:r>
                      <a:r>
                        <a:rPr kumimoji="1" lang="zh-CN" altLang="en-US" sz="2400" b="1" dirty="0">
                          <a:solidFill>
                            <a:srgbClr val="6E0217"/>
                          </a:solidFill>
                        </a:rPr>
                        <a:t> </a:t>
                      </a:r>
                      <a:r>
                        <a:rPr kumimoji="1" lang="en-US" altLang="zh-CN" sz="2400" b="1" i="1" dirty="0">
                          <a:solidFill>
                            <a:srgbClr val="008C00"/>
                          </a:solidFill>
                        </a:rPr>
                        <a:t>NPV</a:t>
                      </a:r>
                      <a:r>
                        <a:rPr kumimoji="1" lang="zh-CN" altLang="en-US" sz="2400" b="1" i="1" dirty="0">
                          <a:solidFill>
                            <a:srgbClr val="008C00"/>
                          </a:solidFill>
                        </a:rPr>
                        <a:t>）</a:t>
                      </a:r>
                    </a:p>
                    <a:p>
                      <a:pPr>
                        <a:buNone/>
                      </a:pPr>
                      <a:r>
                        <a:rPr lang="zh-CN" altLang="en-US" sz="2400" dirty="0">
                          <a:solidFill>
                            <a:srgbClr val="3399FF"/>
                          </a:solidFill>
                        </a:rPr>
                        <a:t>投资收益率（</a:t>
                      </a:r>
                      <a:r>
                        <a:rPr lang="en-US" altLang="zh-CN" sz="2400" dirty="0">
                          <a:solidFill>
                            <a:srgbClr val="3399FF"/>
                          </a:solidFill>
                        </a:rPr>
                        <a:t>Return On </a:t>
                      </a:r>
                      <a:r>
                        <a:rPr lang="en-US" altLang="zh-CN" sz="2400" dirty="0" err="1">
                          <a:solidFill>
                            <a:srgbClr val="3399FF"/>
                          </a:solidFill>
                        </a:rPr>
                        <a:t>Investment,ROI</a:t>
                      </a:r>
                      <a:r>
                        <a:rPr lang="zh-CN" altLang="en-US" sz="2400" dirty="0">
                          <a:solidFill>
                            <a:srgbClr val="3399FF"/>
                          </a:solidFill>
                        </a:rPr>
                        <a:t>）</a:t>
                      </a:r>
                      <a:endParaRPr lang="en-US" altLang="zh-CN" sz="2400" dirty="0">
                        <a:solidFill>
                          <a:srgbClr val="3399FF"/>
                        </a:solidFill>
                      </a:endParaRPr>
                    </a:p>
                    <a:p>
                      <a:pPr>
                        <a:buNone/>
                      </a:pPr>
                      <a:endParaRPr lang="en-US" altLang="zh-CN" sz="2400" b="1" dirty="0">
                        <a:solidFill>
                          <a:srgbClr val="3399FF"/>
                        </a:solidFill>
                      </a:endParaRPr>
                    </a:p>
                    <a:p>
                      <a:pPr>
                        <a:buNone/>
                      </a:pPr>
                      <a:r>
                        <a:rPr lang="zh-CN" altLang="en-US" sz="2400" b="1" dirty="0">
                          <a:solidFill>
                            <a:srgbClr val="D60093"/>
                          </a:solidFill>
                        </a:rPr>
                        <a:t>投资回收期法 </a:t>
                      </a:r>
                      <a:r>
                        <a:rPr lang="en-US" altLang="zh-CN" sz="2400" b="1" dirty="0">
                          <a:solidFill>
                            <a:srgbClr val="006600"/>
                          </a:solidFill>
                        </a:rPr>
                        <a:t>(payback </a:t>
                      </a:r>
                      <a:r>
                        <a:rPr lang="en-US" altLang="zh-CN" sz="2400" b="1" dirty="0" err="1">
                          <a:solidFill>
                            <a:srgbClr val="006600"/>
                          </a:solidFill>
                        </a:rPr>
                        <a:t>period,PP</a:t>
                      </a:r>
                      <a:r>
                        <a:rPr lang="en-US" altLang="zh-CN" sz="2400" b="1" dirty="0">
                          <a:solidFill>
                            <a:srgbClr val="006600"/>
                          </a:solidFill>
                        </a:rPr>
                        <a:t>)</a:t>
                      </a:r>
                      <a:r>
                        <a:rPr lang="en-US" altLang="zh-CN" sz="1600" b="1" dirty="0">
                          <a:solidFill>
                            <a:srgbClr val="D60093"/>
                          </a:solidFill>
                        </a:rPr>
                        <a:t> </a:t>
                      </a:r>
                      <a:endParaRPr kumimoji="1" lang="en-US" altLang="zh-CN" sz="2400" b="1" i="1" dirty="0">
                        <a:solidFill>
                          <a:srgbClr val="1B6BD5"/>
                        </a:solidFill>
                      </a:endParaRPr>
                    </a:p>
                    <a:p>
                      <a:pPr>
                        <a:lnSpc>
                          <a:spcPct val="150000"/>
                        </a:lnSpc>
                        <a:spcBef>
                          <a:spcPct val="0"/>
                        </a:spcBef>
                        <a:buClrTx/>
                        <a:buSzTx/>
                        <a:buFontTx/>
                        <a:buNone/>
                      </a:pPr>
                      <a:r>
                        <a:rPr kumimoji="1" lang="zh-CN" altLang="en-US" sz="2400" b="1" i="1" dirty="0">
                          <a:solidFill>
                            <a:srgbClr val="1B6BD5"/>
                          </a:solidFill>
                        </a:rPr>
                        <a:t>内部收益率</a:t>
                      </a:r>
                    </a:p>
                    <a:p>
                      <a:pPr>
                        <a:lnSpc>
                          <a:spcPct val="150000"/>
                        </a:lnSpc>
                        <a:spcBef>
                          <a:spcPct val="0"/>
                        </a:spcBef>
                        <a:buClrTx/>
                        <a:buSzTx/>
                        <a:buFontTx/>
                        <a:buNone/>
                      </a:pPr>
                      <a:r>
                        <a:rPr kumimoji="1" lang="en-US" altLang="zh-CN" sz="2000" b="1" i="1" dirty="0">
                          <a:solidFill>
                            <a:srgbClr val="007000"/>
                          </a:solidFill>
                          <a:latin typeface="Times New Roman" panose="02020603050405020304" pitchFamily="18" charset="0"/>
                        </a:rPr>
                        <a:t>Internal Rate of Return</a:t>
                      </a:r>
                      <a:r>
                        <a:rPr kumimoji="1" lang="en-US" altLang="zh-CN" sz="2000" b="1" dirty="0">
                          <a:solidFill>
                            <a:srgbClr val="007000"/>
                          </a:solidFill>
                          <a:latin typeface="Times New Roman" panose="02020603050405020304" pitchFamily="18" charset="0"/>
                        </a:rPr>
                        <a:t>  </a:t>
                      </a:r>
                      <a:r>
                        <a:rPr kumimoji="1" lang="zh-CN" altLang="en-US" sz="2000" b="1" dirty="0">
                          <a:solidFill>
                            <a:srgbClr val="007000"/>
                          </a:solidFill>
                          <a:latin typeface="Times New Roman" panose="02020603050405020304" pitchFamily="18" charset="0"/>
                        </a:rPr>
                        <a:t>（ </a:t>
                      </a:r>
                      <a:r>
                        <a:rPr kumimoji="1" lang="en-US" altLang="zh-CN" sz="2000" b="1" i="1" dirty="0">
                          <a:solidFill>
                            <a:srgbClr val="007000"/>
                          </a:solidFill>
                          <a:latin typeface="Times New Roman" panose="02020603050405020304" pitchFamily="18" charset="0"/>
                        </a:rPr>
                        <a:t>IRR</a:t>
                      </a:r>
                      <a:r>
                        <a:rPr kumimoji="1" lang="en-US" altLang="zh-CN" sz="2000" dirty="0">
                          <a:solidFill>
                            <a:srgbClr val="330033"/>
                          </a:solidFill>
                          <a:latin typeface="Times New Roman" panose="02020603050405020304" pitchFamily="18" charset="0"/>
                        </a:rPr>
                        <a:t> </a:t>
                      </a:r>
                      <a:r>
                        <a:rPr kumimoji="1" lang="zh-CN" altLang="en-US" sz="2000" dirty="0">
                          <a:solidFill>
                            <a:srgbClr val="007000"/>
                          </a:solidFill>
                          <a:latin typeface="Times New Roman" panose="02020603050405020304" pitchFamily="18" charset="0"/>
                        </a:rPr>
                        <a:t>）</a:t>
                      </a:r>
                    </a:p>
                  </a:txBody>
                  <a:tcPr marL="68570" marR="68570" marT="45711" marB="45711">
                    <a:solidFill>
                      <a:srgbClr val="FFCC99"/>
                    </a:solidFill>
                  </a:tcPr>
                </a:tc>
                <a:tc>
                  <a:txBody>
                    <a:bodyPr/>
                    <a:lstStyle/>
                    <a:p>
                      <a:pPr>
                        <a:buNone/>
                      </a:pPr>
                      <a:endParaRPr lang="en-US" altLang="zh-CN" sz="2400" dirty="0">
                        <a:solidFill>
                          <a:srgbClr val="000000"/>
                        </a:solidFill>
                        <a:latin typeface="宋体" panose="02010600030101010101" pitchFamily="2" charset="-122"/>
                        <a:ea typeface="宋体" panose="02010600030101010101" pitchFamily="2" charset="-122"/>
                      </a:endParaRPr>
                    </a:p>
                    <a:p>
                      <a:pPr>
                        <a:buNone/>
                      </a:pPr>
                      <a:endParaRPr lang="en-US" altLang="zh-CN" sz="2400" dirty="0">
                        <a:solidFill>
                          <a:srgbClr val="000000"/>
                        </a:solidFill>
                        <a:latin typeface="宋体" panose="02010600030101010101" pitchFamily="2" charset="-122"/>
                        <a:ea typeface="宋体" panose="02010600030101010101" pitchFamily="2" charset="-122"/>
                      </a:endParaRPr>
                    </a:p>
                    <a:p>
                      <a:pPr>
                        <a:buNone/>
                      </a:pPr>
                      <a:endParaRPr lang="en-US" altLang="zh-CN" sz="2400" dirty="0">
                        <a:solidFill>
                          <a:srgbClr val="000000"/>
                        </a:solidFill>
                        <a:latin typeface="宋体" panose="02010600030101010101" pitchFamily="2" charset="-122"/>
                        <a:ea typeface="宋体" panose="02010600030101010101" pitchFamily="2" charset="-122"/>
                      </a:endParaRPr>
                    </a:p>
                  </a:txBody>
                  <a:tcPr marL="68570" marR="68570" marT="45711" marB="45711">
                    <a:solidFill>
                      <a:srgbClr val="FFCC99"/>
                    </a:solidFill>
                  </a:tcPr>
                </a:tc>
                <a:tc>
                  <a:txBody>
                    <a:bodyPr/>
                    <a:lstStyle/>
                    <a:p>
                      <a:pPr>
                        <a:buNone/>
                      </a:pPr>
                      <a:endParaRPr lang="en-US" altLang="zh-CN" sz="2400" dirty="0">
                        <a:solidFill>
                          <a:srgbClr val="000000"/>
                        </a:solidFill>
                        <a:latin typeface="宋体" panose="02010600030101010101" pitchFamily="2" charset="-122"/>
                        <a:ea typeface="宋体" panose="02010600030101010101" pitchFamily="2" charset="-122"/>
                      </a:endParaRPr>
                    </a:p>
                    <a:p>
                      <a:pPr>
                        <a:buNone/>
                      </a:pPr>
                      <a:endParaRPr lang="en-US" altLang="zh-CN" sz="2400" dirty="0">
                        <a:solidFill>
                          <a:srgbClr val="000000"/>
                        </a:solidFill>
                        <a:latin typeface="宋体" panose="02010600030101010101" pitchFamily="2" charset="-122"/>
                        <a:ea typeface="宋体" panose="02010600030101010101" pitchFamily="2" charset="-122"/>
                      </a:endParaRPr>
                    </a:p>
                    <a:p>
                      <a:pPr>
                        <a:buNone/>
                      </a:pPr>
                      <a:endParaRPr lang="en-US" altLang="zh-CN" sz="2400" dirty="0">
                        <a:solidFill>
                          <a:srgbClr val="000000"/>
                        </a:solidFill>
                        <a:latin typeface="宋体" panose="02010600030101010101" pitchFamily="2" charset="-122"/>
                        <a:ea typeface="宋体" panose="02010600030101010101" pitchFamily="2" charset="-122"/>
                      </a:endParaRPr>
                    </a:p>
                    <a:p>
                      <a:pPr>
                        <a:buNone/>
                      </a:pPr>
                      <a:endParaRPr lang="en-US" altLang="zh-CN" sz="2400" dirty="0">
                        <a:solidFill>
                          <a:srgbClr val="000000"/>
                        </a:solidFill>
                        <a:latin typeface="宋体" panose="02010600030101010101" pitchFamily="2" charset="-122"/>
                        <a:ea typeface="宋体" panose="02010600030101010101" pitchFamily="2" charset="-122"/>
                      </a:endParaRPr>
                    </a:p>
                    <a:p>
                      <a:pPr>
                        <a:buNone/>
                      </a:pPr>
                      <a:endParaRPr lang="en-US" altLang="zh-CN" sz="2400" dirty="0">
                        <a:solidFill>
                          <a:srgbClr val="000000"/>
                        </a:solidFill>
                        <a:latin typeface="宋体" panose="02010600030101010101" pitchFamily="2" charset="-122"/>
                        <a:ea typeface="宋体" panose="02010600030101010101" pitchFamily="2" charset="-122"/>
                      </a:endParaRPr>
                    </a:p>
                    <a:p>
                      <a:pPr>
                        <a:buNone/>
                      </a:pPr>
                      <a:r>
                        <a:rPr kumimoji="1" lang="en-US" altLang="zh-CN" sz="3200" i="1" kern="1200" dirty="0">
                          <a:solidFill>
                            <a:srgbClr val="000000"/>
                          </a:solidFill>
                          <a:latin typeface="Times New Roman" panose="02020603050405020304" pitchFamily="18" charset="0"/>
                          <a:ea typeface="宋体" panose="02010600030101010101" pitchFamily="2" charset="-122"/>
                          <a:cs typeface="+mn-cs"/>
                        </a:rPr>
                        <a:t>ROI≥i0</a:t>
                      </a:r>
                    </a:p>
                    <a:p>
                      <a:pPr>
                        <a:buNone/>
                      </a:pPr>
                      <a:endParaRPr kumimoji="1" lang="en-US" altLang="zh-CN" sz="3200" i="1" kern="1200" dirty="0">
                        <a:solidFill>
                          <a:srgbClr val="000000"/>
                        </a:solidFill>
                        <a:latin typeface="Times New Roman" panose="02020603050405020304" pitchFamily="18" charset="0"/>
                        <a:ea typeface="宋体" panose="02010600030101010101" pitchFamily="2" charset="-122"/>
                        <a:cs typeface="+mn-cs"/>
                      </a:endParaRPr>
                    </a:p>
                    <a:p>
                      <a:pPr>
                        <a:buNone/>
                      </a:pPr>
                      <a:endParaRPr kumimoji="1" lang="en-US" altLang="zh-CN" sz="3200" i="1" kern="1200" dirty="0">
                        <a:solidFill>
                          <a:srgbClr val="000000"/>
                        </a:solidFill>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3200" dirty="0">
                        <a:solidFill>
                          <a:srgbClr val="000000"/>
                        </a:solidFill>
                        <a:latin typeface="Times New Roman" panose="02020603050405020304" pitchFamily="18" charset="0"/>
                        <a:sym typeface="Symbol" panose="05050102010706020507" pitchFamily="18"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dirty="0">
                          <a:solidFill>
                            <a:srgbClr val="000000"/>
                          </a:solidFill>
                          <a:latin typeface="Times New Roman" panose="02020603050405020304" pitchFamily="18" charset="0"/>
                          <a:sym typeface="Symbol" panose="05050102010706020507" pitchFamily="18" charset="2"/>
                        </a:rPr>
                        <a:t> </a:t>
                      </a:r>
                      <a:r>
                        <a:rPr kumimoji="1" lang="en-US" altLang="zh-CN" sz="3200" i="1" dirty="0" err="1">
                          <a:solidFill>
                            <a:srgbClr val="000000"/>
                          </a:solidFill>
                          <a:latin typeface="Times New Roman" panose="02020603050405020304" pitchFamily="18" charset="0"/>
                          <a:sym typeface="Symbol" panose="05050102010706020507" pitchFamily="18" charset="2"/>
                        </a:rPr>
                        <a:t>i</a:t>
                      </a:r>
                      <a:r>
                        <a:rPr kumimoji="1" lang="en-US" altLang="zh-CN" sz="3200" baseline="30000" dirty="0">
                          <a:solidFill>
                            <a:srgbClr val="000000"/>
                          </a:solidFill>
                          <a:latin typeface="Times New Roman" panose="02020603050405020304" pitchFamily="18" charset="0"/>
                          <a:sym typeface="Symbol" panose="05050102010706020507" pitchFamily="18" charset="2"/>
                        </a:rPr>
                        <a:t>*</a:t>
                      </a:r>
                      <a:r>
                        <a:rPr kumimoji="1" lang="en-US" altLang="zh-CN" sz="3200" dirty="0">
                          <a:solidFill>
                            <a:srgbClr val="000000"/>
                          </a:solidFill>
                          <a:latin typeface="Times New Roman" panose="02020603050405020304" pitchFamily="18" charset="0"/>
                          <a:sym typeface="Symbol" panose="05050102010706020507" pitchFamily="18" charset="2"/>
                        </a:rPr>
                        <a:t>&gt;</a:t>
                      </a:r>
                      <a:r>
                        <a:rPr kumimoji="1" lang="en-US" altLang="zh-CN" sz="3200" i="1" dirty="0">
                          <a:solidFill>
                            <a:srgbClr val="000000"/>
                          </a:solidFill>
                          <a:latin typeface="Times New Roman" panose="02020603050405020304" pitchFamily="18" charset="0"/>
                          <a:sym typeface="Symbol" panose="05050102010706020507" pitchFamily="18" charset="2"/>
                        </a:rPr>
                        <a:t>i</a:t>
                      </a:r>
                      <a:r>
                        <a:rPr kumimoji="1" lang="en-US" altLang="zh-CN" sz="3200" baseline="-30000" dirty="0">
                          <a:solidFill>
                            <a:srgbClr val="000000"/>
                          </a:solidFill>
                          <a:latin typeface="Times New Roman" panose="02020603050405020304" pitchFamily="18" charset="0"/>
                          <a:sym typeface="Symbol" panose="05050102010706020507" pitchFamily="18" charset="2"/>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dirty="0">
                          <a:solidFill>
                            <a:srgbClr val="000000"/>
                          </a:solidFill>
                          <a:latin typeface="Times New Roman" panose="02020603050405020304" pitchFamily="18" charset="0"/>
                          <a:sym typeface="Symbol" panose="05050102010706020507" pitchFamily="18" charset="2"/>
                        </a:rPr>
                        <a:t>或 </a:t>
                      </a:r>
                      <a:r>
                        <a:rPr kumimoji="1" lang="en-US" altLang="zh-CN" sz="3200" i="1" dirty="0">
                          <a:solidFill>
                            <a:srgbClr val="000000"/>
                          </a:solidFill>
                          <a:latin typeface="Times New Roman" panose="02020603050405020304" pitchFamily="18" charset="0"/>
                          <a:sym typeface="Symbol" panose="05050102010706020507" pitchFamily="18" charset="2"/>
                        </a:rPr>
                        <a:t>IRR</a:t>
                      </a:r>
                      <a:r>
                        <a:rPr kumimoji="1" lang="en-US" altLang="zh-CN" sz="3200" dirty="0">
                          <a:solidFill>
                            <a:srgbClr val="000000"/>
                          </a:solidFill>
                          <a:latin typeface="Times New Roman" panose="02020603050405020304" pitchFamily="18" charset="0"/>
                          <a:sym typeface="Symbol" panose="05050102010706020507" pitchFamily="18" charset="2"/>
                        </a:rPr>
                        <a:t>&gt; </a:t>
                      </a:r>
                      <a:r>
                        <a:rPr kumimoji="1" lang="en-US" altLang="zh-CN" sz="3200" i="1" dirty="0">
                          <a:solidFill>
                            <a:srgbClr val="000000"/>
                          </a:solidFill>
                          <a:latin typeface="Times New Roman" panose="02020603050405020304" pitchFamily="18" charset="0"/>
                          <a:sym typeface="Symbol" panose="05050102010706020507" pitchFamily="18" charset="2"/>
                        </a:rPr>
                        <a:t>i</a:t>
                      </a:r>
                      <a:r>
                        <a:rPr kumimoji="1" lang="en-US" altLang="zh-CN" sz="3200" baseline="-30000" dirty="0">
                          <a:solidFill>
                            <a:srgbClr val="000000"/>
                          </a:solidFill>
                          <a:latin typeface="Times New Roman" panose="02020603050405020304" pitchFamily="18" charset="0"/>
                          <a:sym typeface="Symbol" panose="05050102010706020507" pitchFamily="18" charset="2"/>
                        </a:rPr>
                        <a:t>0</a:t>
                      </a:r>
                      <a:r>
                        <a:rPr kumimoji="1" lang="en-US" altLang="zh-CN" sz="3200" dirty="0">
                          <a:solidFill>
                            <a:srgbClr val="000000"/>
                          </a:solidFill>
                          <a:latin typeface="Times New Roman" panose="02020603050405020304" pitchFamily="18" charset="0"/>
                          <a:sym typeface="Symbol" panose="05050102010706020507" pitchFamily="18"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dirty="0">
                          <a:solidFill>
                            <a:srgbClr val="000000"/>
                          </a:solidFill>
                          <a:latin typeface="Times New Roman" panose="02020603050405020304" pitchFamily="18" charset="0"/>
                          <a:sym typeface="Symbol" panose="05050102010706020507" pitchFamily="18" charset="2"/>
                        </a:rPr>
                        <a:t> </a:t>
                      </a:r>
                    </a:p>
                    <a:p>
                      <a:pPr>
                        <a:buNone/>
                      </a:pPr>
                      <a:endParaRPr kumimoji="1" lang="zh-CN" altLang="en-US" sz="3200" i="1" kern="1200" dirty="0">
                        <a:solidFill>
                          <a:srgbClr val="000000"/>
                        </a:solidFill>
                        <a:latin typeface="Times New Roman" panose="02020603050405020304" pitchFamily="18" charset="0"/>
                        <a:ea typeface="宋体" panose="02010600030101010101" pitchFamily="2" charset="-122"/>
                        <a:cs typeface="+mn-cs"/>
                      </a:endParaRPr>
                    </a:p>
                  </a:txBody>
                  <a:tcPr marL="68570" marR="68570" marT="45711" marB="45711">
                    <a:solidFill>
                      <a:srgbClr val="FFCC99"/>
                    </a:solidFill>
                  </a:tcPr>
                </a:tc>
                <a:extLst>
                  <a:ext uri="{0D108BD9-81ED-4DB2-BD59-A6C34878D82A}">
                    <a16:rowId xmlns:a16="http://schemas.microsoft.com/office/drawing/2014/main" val="10001"/>
                  </a:ext>
                </a:extLst>
              </a:tr>
            </a:tbl>
          </a:graphicData>
        </a:graphic>
      </p:graphicFrame>
      <p:sp>
        <p:nvSpPr>
          <p:cNvPr id="16399" name="灯片编号占位符 2"/>
          <p:cNvSpPr>
            <a:spLocks noGrp="1" noChangeArrowheads="1"/>
          </p:cNvSpPr>
          <p:nvPr>
            <p:ph type="sldNum" sz="quarter" idx="12"/>
          </p:nvPr>
        </p:nvSpPr>
        <p:spPr bwMode="auto">
          <a:xfrm>
            <a:off x="6840660" y="7216042"/>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BF0722BD-B14F-439F-BA74-C2A23B097413}" type="slidenum">
              <a:rPr altLang="en-US" smtClean="0">
                <a:solidFill>
                  <a:srgbClr val="000000"/>
                </a:solidFill>
                <a:latin typeface="华文楷体" pitchFamily="2" charset="-122"/>
                <a:ea typeface="华文楷体" pitchFamily="2" charset="-122"/>
              </a:rPr>
              <a:pPr eaLnBrk="1" hangingPunct="1">
                <a:buFont typeface="Arial" charset="0"/>
                <a:buNone/>
              </a:pPr>
              <a:t>2</a:t>
            </a:fld>
            <a:endParaRPr lang="zh-CN" altLang="en-US" dirty="0">
              <a:solidFill>
                <a:srgbClr val="000000"/>
              </a:solidFill>
              <a:latin typeface="华文楷体" pitchFamily="2" charset="-122"/>
              <a:ea typeface="华文楷体" pitchFamily="2" charset="-122"/>
            </a:endParaRPr>
          </a:p>
        </p:txBody>
      </p:sp>
      <p:grpSp>
        <p:nvGrpSpPr>
          <p:cNvPr id="2" name="Group 6">
            <a:extLst>
              <a:ext uri="{FF2B5EF4-FFF2-40B4-BE49-F238E27FC236}">
                <a16:creationId xmlns:a16="http://schemas.microsoft.com/office/drawing/2014/main" id="{68966B20-6358-6F3B-0889-582E1295B2FD}"/>
              </a:ext>
            </a:extLst>
          </p:cNvPr>
          <p:cNvGrpSpPr>
            <a:grpSpLocks/>
          </p:cNvGrpSpPr>
          <p:nvPr/>
        </p:nvGrpSpPr>
        <p:grpSpPr bwMode="auto">
          <a:xfrm>
            <a:off x="2945846" y="2286850"/>
            <a:ext cx="3848100" cy="987425"/>
            <a:chOff x="1447" y="1071"/>
            <a:chExt cx="2219" cy="546"/>
          </a:xfrm>
        </p:grpSpPr>
        <p:sp>
          <p:nvSpPr>
            <p:cNvPr id="3" name="Rectangle 7">
              <a:extLst>
                <a:ext uri="{FF2B5EF4-FFF2-40B4-BE49-F238E27FC236}">
                  <a16:creationId xmlns:a16="http://schemas.microsoft.com/office/drawing/2014/main" id="{79C5B29C-CCC7-9FBB-D839-D03C0A5CEC87}"/>
                </a:ext>
              </a:extLst>
            </p:cNvPr>
            <p:cNvSpPr>
              <a:spLocks noChangeArrowheads="1"/>
            </p:cNvSpPr>
            <p:nvPr/>
          </p:nvSpPr>
          <p:spPr bwMode="auto">
            <a:xfrm>
              <a:off x="1447" y="1200"/>
              <a:ext cx="72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i="1" dirty="0">
                  <a:solidFill>
                    <a:srgbClr val="330033"/>
                  </a:solidFill>
                  <a:latin typeface="Times New Roman" panose="02020603050405020304" pitchFamily="18" charset="0"/>
                </a:rPr>
                <a:t>NPV</a:t>
              </a:r>
              <a:r>
                <a:rPr kumimoji="1" lang="en-US" altLang="zh-CN" dirty="0">
                  <a:solidFill>
                    <a:srgbClr val="330033"/>
                  </a:solidFill>
                  <a:latin typeface="Times New Roman" panose="02020603050405020304" pitchFamily="18" charset="0"/>
                </a:rPr>
                <a:t>(</a:t>
              </a:r>
              <a:r>
                <a:rPr kumimoji="1" lang="en-US" altLang="zh-CN" i="1" dirty="0" err="1">
                  <a:solidFill>
                    <a:srgbClr val="330033"/>
                  </a:solidFill>
                  <a:latin typeface="Times New Roman" panose="02020603050405020304" pitchFamily="18" charset="0"/>
                </a:rPr>
                <a:t>i</a:t>
              </a:r>
              <a:r>
                <a:rPr kumimoji="1" lang="en-US" altLang="zh-CN" baseline="-25000" dirty="0">
                  <a:solidFill>
                    <a:srgbClr val="330033"/>
                  </a:solidFill>
                  <a:latin typeface="Times New Roman" panose="02020603050405020304" pitchFamily="18" charset="0"/>
                </a:rPr>
                <a:t> </a:t>
              </a:r>
              <a:r>
                <a:rPr kumimoji="1" lang="en-US" altLang="zh-CN" dirty="0">
                  <a:solidFill>
                    <a:srgbClr val="330033"/>
                  </a:solidFill>
                  <a:latin typeface="Times New Roman" panose="02020603050405020304" pitchFamily="18" charset="0"/>
                </a:rPr>
                <a:t>)</a:t>
              </a:r>
            </a:p>
          </p:txBody>
        </p:sp>
        <p:sp>
          <p:nvSpPr>
            <p:cNvPr id="4" name="Rectangle 8">
              <a:extLst>
                <a:ext uri="{FF2B5EF4-FFF2-40B4-BE49-F238E27FC236}">
                  <a16:creationId xmlns:a16="http://schemas.microsoft.com/office/drawing/2014/main" id="{33155B6B-8255-9CDB-D3D6-BF732291A0B9}"/>
                </a:ext>
              </a:extLst>
            </p:cNvPr>
            <p:cNvSpPr>
              <a:spLocks noChangeArrowheads="1"/>
            </p:cNvSpPr>
            <p:nvPr/>
          </p:nvSpPr>
          <p:spPr bwMode="auto">
            <a:xfrm>
              <a:off x="2124" y="1200"/>
              <a:ext cx="24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i="1">
                  <a:solidFill>
                    <a:srgbClr val="330033"/>
                  </a:solidFill>
                  <a:latin typeface="Times New Roman" panose="02020603050405020304" pitchFamily="18" charset="0"/>
                </a:rPr>
                <a:t>=</a:t>
              </a:r>
            </a:p>
          </p:txBody>
        </p:sp>
        <p:sp>
          <p:nvSpPr>
            <p:cNvPr id="5" name="Rectangle 9">
              <a:extLst>
                <a:ext uri="{FF2B5EF4-FFF2-40B4-BE49-F238E27FC236}">
                  <a16:creationId xmlns:a16="http://schemas.microsoft.com/office/drawing/2014/main" id="{29E90E2A-48A7-EF32-5453-51BCCDB16B39}"/>
                </a:ext>
              </a:extLst>
            </p:cNvPr>
            <p:cNvSpPr>
              <a:spLocks noChangeArrowheads="1"/>
            </p:cNvSpPr>
            <p:nvPr/>
          </p:nvSpPr>
          <p:spPr bwMode="auto">
            <a:xfrm>
              <a:off x="2364" y="1200"/>
              <a:ext cx="253"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a:solidFill>
                    <a:srgbClr val="330033"/>
                  </a:solidFill>
                  <a:latin typeface="Times New Roman" panose="02020603050405020304" pitchFamily="18" charset="0"/>
                  <a:sym typeface="Symbol" panose="05050102010706020507" pitchFamily="18" charset="2"/>
                </a:rPr>
                <a:t></a:t>
              </a:r>
            </a:p>
          </p:txBody>
        </p:sp>
        <p:sp>
          <p:nvSpPr>
            <p:cNvPr id="7" name="Text Box 10">
              <a:extLst>
                <a:ext uri="{FF2B5EF4-FFF2-40B4-BE49-F238E27FC236}">
                  <a16:creationId xmlns:a16="http://schemas.microsoft.com/office/drawing/2014/main" id="{0E119050-C827-A2AA-EE64-3D5D52E92ED2}"/>
                </a:ext>
              </a:extLst>
            </p:cNvPr>
            <p:cNvSpPr txBox="1">
              <a:spLocks noChangeArrowheads="1"/>
            </p:cNvSpPr>
            <p:nvPr/>
          </p:nvSpPr>
          <p:spPr bwMode="auto">
            <a:xfrm>
              <a:off x="2408" y="1071"/>
              <a:ext cx="17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i="1" baseline="-10000">
                  <a:solidFill>
                    <a:srgbClr val="000000"/>
                  </a:solidFill>
                  <a:latin typeface="Times New Roman" panose="02020603050405020304" pitchFamily="18" charset="0"/>
                </a:rPr>
                <a:t>n</a:t>
              </a:r>
            </a:p>
          </p:txBody>
        </p:sp>
        <p:sp>
          <p:nvSpPr>
            <p:cNvPr id="8" name="Text Box 11">
              <a:extLst>
                <a:ext uri="{FF2B5EF4-FFF2-40B4-BE49-F238E27FC236}">
                  <a16:creationId xmlns:a16="http://schemas.microsoft.com/office/drawing/2014/main" id="{0CF23FFA-CA10-1B12-FDC8-8EAA0C38AF91}"/>
                </a:ext>
              </a:extLst>
            </p:cNvPr>
            <p:cNvSpPr txBox="1">
              <a:spLocks noChangeArrowheads="1"/>
            </p:cNvSpPr>
            <p:nvPr/>
          </p:nvSpPr>
          <p:spPr bwMode="auto">
            <a:xfrm>
              <a:off x="2304" y="1407"/>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i="1" baseline="-10000">
                  <a:solidFill>
                    <a:srgbClr val="000000"/>
                  </a:solidFill>
                  <a:latin typeface="Times New Roman" panose="02020603050405020304" pitchFamily="18" charset="0"/>
                </a:rPr>
                <a:t>t</a:t>
              </a:r>
              <a:r>
                <a:rPr kumimoji="1" lang="en-US" altLang="zh-CN" baseline="-10000">
                  <a:solidFill>
                    <a:srgbClr val="000000"/>
                  </a:solidFill>
                </a:rPr>
                <a:t>=0</a:t>
              </a:r>
            </a:p>
          </p:txBody>
        </p:sp>
        <p:sp>
          <p:nvSpPr>
            <p:cNvPr id="9" name="Rectangle 12">
              <a:extLst>
                <a:ext uri="{FF2B5EF4-FFF2-40B4-BE49-F238E27FC236}">
                  <a16:creationId xmlns:a16="http://schemas.microsoft.com/office/drawing/2014/main" id="{F90F433D-D9D5-F603-0524-AF32306CECE5}"/>
                </a:ext>
              </a:extLst>
            </p:cNvPr>
            <p:cNvSpPr>
              <a:spLocks noChangeArrowheads="1"/>
            </p:cNvSpPr>
            <p:nvPr/>
          </p:nvSpPr>
          <p:spPr bwMode="auto">
            <a:xfrm>
              <a:off x="2592" y="1200"/>
              <a:ext cx="2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i="1" dirty="0">
                  <a:solidFill>
                    <a:srgbClr val="330033"/>
                  </a:solidFill>
                  <a:latin typeface="Times New Roman" panose="02020603050405020304" pitchFamily="18" charset="0"/>
                  <a:sym typeface="Symbol" panose="05050102010706020507" pitchFamily="18" charset="2"/>
                </a:rPr>
                <a:t>F</a:t>
              </a:r>
              <a:r>
                <a:rPr kumimoji="1" lang="en-US" altLang="zh-CN" i="1" baseline="-25000" dirty="0">
                  <a:solidFill>
                    <a:srgbClr val="330033"/>
                  </a:solidFill>
                  <a:latin typeface="Times New Roman" panose="02020603050405020304" pitchFamily="18" charset="0"/>
                  <a:sym typeface="Symbol" panose="05050102010706020507" pitchFamily="18" charset="2"/>
                </a:rPr>
                <a:t>t</a:t>
              </a:r>
            </a:p>
          </p:txBody>
        </p:sp>
        <p:sp>
          <p:nvSpPr>
            <p:cNvPr id="10" name="Rectangle 13">
              <a:extLst>
                <a:ext uri="{FF2B5EF4-FFF2-40B4-BE49-F238E27FC236}">
                  <a16:creationId xmlns:a16="http://schemas.microsoft.com/office/drawing/2014/main" id="{8B49A38C-85A5-A051-F5E0-52BA64633CDE}"/>
                </a:ext>
              </a:extLst>
            </p:cNvPr>
            <p:cNvSpPr>
              <a:spLocks noChangeArrowheads="1"/>
            </p:cNvSpPr>
            <p:nvPr/>
          </p:nvSpPr>
          <p:spPr bwMode="auto">
            <a:xfrm>
              <a:off x="2767" y="1200"/>
              <a:ext cx="89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
                  <a:srgbClr val="FF0000"/>
                </a:buClr>
                <a:buSzPct val="85000"/>
                <a:buFont typeface="Wingdings" panose="05000000000000000000" pitchFamily="2" charset="2"/>
                <a:buNone/>
              </a:pPr>
              <a:r>
                <a:rPr kumimoji="1" lang="zh-CN" altLang="en-US" dirty="0">
                  <a:solidFill>
                    <a:srgbClr val="330033"/>
                  </a:solidFill>
                  <a:latin typeface="Times New Roman" panose="02020603050405020304" pitchFamily="18" charset="0"/>
                </a:rPr>
                <a:t>（</a:t>
              </a:r>
              <a:r>
                <a:rPr kumimoji="1" lang="en-US" altLang="zh-CN" dirty="0">
                  <a:solidFill>
                    <a:srgbClr val="330033"/>
                  </a:solidFill>
                  <a:latin typeface="Times New Roman" panose="02020603050405020304" pitchFamily="18" charset="0"/>
                </a:rPr>
                <a:t>1</a:t>
              </a:r>
              <a:r>
                <a:rPr kumimoji="1" lang="en-US" altLang="zh-CN" i="1" dirty="0">
                  <a:solidFill>
                    <a:srgbClr val="330033"/>
                  </a:solidFill>
                  <a:latin typeface="Times New Roman" panose="02020603050405020304" pitchFamily="18" charset="0"/>
                </a:rPr>
                <a:t>+i</a:t>
              </a:r>
              <a:r>
                <a:rPr kumimoji="1" lang="zh-CN" altLang="en-US" dirty="0">
                  <a:solidFill>
                    <a:srgbClr val="330033"/>
                  </a:solidFill>
                  <a:latin typeface="Times New Roman" panose="02020603050405020304" pitchFamily="18" charset="0"/>
                </a:rPr>
                <a:t>）</a:t>
              </a:r>
              <a:r>
                <a:rPr kumimoji="1" lang="en-US" altLang="zh-CN" i="1" baseline="50000" dirty="0">
                  <a:solidFill>
                    <a:srgbClr val="330033"/>
                  </a:solidFill>
                  <a:latin typeface="Times New Roman" panose="02020603050405020304" pitchFamily="18" charset="0"/>
                </a:rPr>
                <a:t>-t</a:t>
              </a:r>
            </a:p>
          </p:txBody>
        </p:sp>
      </p:grpSp>
      <p:sp>
        <p:nvSpPr>
          <p:cNvPr id="11" name="Rectangle 19">
            <a:extLst>
              <a:ext uri="{FF2B5EF4-FFF2-40B4-BE49-F238E27FC236}">
                <a16:creationId xmlns:a16="http://schemas.microsoft.com/office/drawing/2014/main" id="{489277D3-F891-50CE-B6CD-6616AF561B97}"/>
              </a:ext>
            </a:extLst>
          </p:cNvPr>
          <p:cNvSpPr>
            <a:spLocks noChangeArrowheads="1"/>
          </p:cNvSpPr>
          <p:nvPr/>
        </p:nvSpPr>
        <p:spPr bwMode="auto">
          <a:xfrm>
            <a:off x="7143755" y="2489939"/>
            <a:ext cx="19637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3200" i="1" dirty="0">
                <a:solidFill>
                  <a:srgbClr val="000000"/>
                </a:solidFill>
                <a:latin typeface="Times New Roman" panose="02020603050405020304" pitchFamily="18" charset="0"/>
              </a:rPr>
              <a:t>NPV</a:t>
            </a:r>
            <a:r>
              <a:rPr kumimoji="1" lang="en-US" altLang="zh-CN" sz="3200" dirty="0">
                <a:solidFill>
                  <a:srgbClr val="000000"/>
                </a:solidFill>
                <a:latin typeface="Times New Roman" panose="02020603050405020304" pitchFamily="18" charset="0"/>
              </a:rPr>
              <a:t>(</a:t>
            </a:r>
            <a:r>
              <a:rPr kumimoji="1" lang="en-US" altLang="zh-CN" sz="3200" i="1" dirty="0" err="1">
                <a:solidFill>
                  <a:srgbClr val="000000"/>
                </a:solidFill>
                <a:latin typeface="Times New Roman" panose="02020603050405020304" pitchFamily="18" charset="0"/>
              </a:rPr>
              <a:t>i</a:t>
            </a:r>
            <a:r>
              <a:rPr kumimoji="1" lang="en-US" altLang="zh-CN" sz="3200" i="1" dirty="0">
                <a:solidFill>
                  <a:srgbClr val="000000"/>
                </a:solidFill>
                <a:latin typeface="Times New Roman" panose="02020603050405020304" pitchFamily="18" charset="0"/>
              </a:rPr>
              <a:t>) </a:t>
            </a:r>
            <a:r>
              <a:rPr kumimoji="1" lang="en-US" altLang="zh-CN" sz="3200" dirty="0">
                <a:solidFill>
                  <a:srgbClr val="000000"/>
                </a:solidFill>
                <a:latin typeface="Times New Roman" panose="02020603050405020304" pitchFamily="18" charset="0"/>
                <a:sym typeface="Symbol" panose="05050102010706020507" pitchFamily="18" charset="2"/>
              </a:rPr>
              <a:t> 0</a:t>
            </a:r>
          </a:p>
        </p:txBody>
      </p:sp>
      <p:graphicFrame>
        <p:nvGraphicFramePr>
          <p:cNvPr id="12" name="Object 4">
            <a:extLst>
              <a:ext uri="{FF2B5EF4-FFF2-40B4-BE49-F238E27FC236}">
                <a16:creationId xmlns:a16="http://schemas.microsoft.com/office/drawing/2014/main" id="{D988DC18-73F3-5657-F82F-595738FCD323}"/>
              </a:ext>
            </a:extLst>
          </p:cNvPr>
          <p:cNvGraphicFramePr>
            <a:graphicFrameLocks noChangeAspect="1"/>
          </p:cNvGraphicFramePr>
          <p:nvPr>
            <p:extLst>
              <p:ext uri="{D42A27DB-BD31-4B8C-83A1-F6EECF244321}">
                <p14:modId xmlns:p14="http://schemas.microsoft.com/office/powerpoint/2010/main" val="2273173240"/>
              </p:ext>
            </p:extLst>
          </p:nvPr>
        </p:nvGraphicFramePr>
        <p:xfrm>
          <a:off x="3571877" y="3549793"/>
          <a:ext cx="2663825" cy="990600"/>
        </p:xfrm>
        <a:graphic>
          <a:graphicData uri="http://schemas.openxmlformats.org/presentationml/2006/ole">
            <mc:AlternateContent xmlns:mc="http://schemas.openxmlformats.org/markup-compatibility/2006">
              <mc:Choice xmlns:v="urn:schemas-microsoft-com:vml" Requires="v">
                <p:oleObj r:id="rId3" imgW="1002865" imgH="368140" progId="Equation.DSMT4">
                  <p:embed/>
                </p:oleObj>
              </mc:Choice>
              <mc:Fallback>
                <p:oleObj r:id="rId3" imgW="1002865" imgH="368140" progId="Equation.DSMT4">
                  <p:embed/>
                  <p:pic>
                    <p:nvPicPr>
                      <p:cNvPr id="99333" name="Object 4">
                        <a:extLst>
                          <a:ext uri="{FF2B5EF4-FFF2-40B4-BE49-F238E27FC236}">
                            <a16:creationId xmlns:a16="http://schemas.microsoft.com/office/drawing/2014/main" id="{6E08EE3C-F892-51DD-1027-5C3F1D208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7" y="3549793"/>
                        <a:ext cx="26638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2" name="图片 21">
            <a:extLst>
              <a:ext uri="{FF2B5EF4-FFF2-40B4-BE49-F238E27FC236}">
                <a16:creationId xmlns:a16="http://schemas.microsoft.com/office/drawing/2014/main" id="{1873BE03-4C86-60CA-53DD-9CF7A95B1DC0}"/>
              </a:ext>
            </a:extLst>
          </p:cNvPr>
          <p:cNvPicPr>
            <a:picLocks noChangeAspect="1"/>
          </p:cNvPicPr>
          <p:nvPr/>
        </p:nvPicPr>
        <p:blipFill>
          <a:blip r:embed="rId5"/>
          <a:stretch>
            <a:fillRect/>
          </a:stretch>
        </p:blipFill>
        <p:spPr>
          <a:xfrm>
            <a:off x="3482545" y="4615183"/>
            <a:ext cx="3000247" cy="974321"/>
          </a:xfrm>
          <a:prstGeom prst="rect">
            <a:avLst/>
          </a:prstGeom>
        </p:spPr>
      </p:pic>
      <p:graphicFrame>
        <p:nvGraphicFramePr>
          <p:cNvPr id="23" name="Object 14">
            <a:extLst>
              <a:ext uri="{FF2B5EF4-FFF2-40B4-BE49-F238E27FC236}">
                <a16:creationId xmlns:a16="http://schemas.microsoft.com/office/drawing/2014/main" id="{D9F660E4-E0D5-DF9A-22C1-C737E88693C4}"/>
              </a:ext>
            </a:extLst>
          </p:cNvPr>
          <p:cNvGraphicFramePr>
            <a:graphicFrameLocks noChangeAspect="1"/>
          </p:cNvGraphicFramePr>
          <p:nvPr>
            <p:extLst>
              <p:ext uri="{D42A27DB-BD31-4B8C-83A1-F6EECF244321}">
                <p14:modId xmlns:p14="http://schemas.microsoft.com/office/powerpoint/2010/main" val="3314984239"/>
              </p:ext>
            </p:extLst>
          </p:nvPr>
        </p:nvGraphicFramePr>
        <p:xfrm>
          <a:off x="7381529" y="4443758"/>
          <a:ext cx="975661" cy="637673"/>
        </p:xfrm>
        <a:graphic>
          <a:graphicData uri="http://schemas.openxmlformats.org/presentationml/2006/ole">
            <mc:AlternateContent xmlns:mc="http://schemas.openxmlformats.org/markup-compatibility/2006">
              <mc:Choice xmlns:v="urn:schemas-microsoft-com:vml" Requires="v">
                <p:oleObj name="Equation" r:id="rId6" imgW="393529" imgH="228501" progId="Equation.DSMT4">
                  <p:embed/>
                </p:oleObj>
              </mc:Choice>
              <mc:Fallback>
                <p:oleObj name="Equation" r:id="rId6" imgW="393529" imgH="228501" progId="Equation.DSMT4">
                  <p:embed/>
                  <p:pic>
                    <p:nvPicPr>
                      <p:cNvPr id="109573" name="Object 14">
                        <a:extLst>
                          <a:ext uri="{FF2B5EF4-FFF2-40B4-BE49-F238E27FC236}">
                            <a16:creationId xmlns:a16="http://schemas.microsoft.com/office/drawing/2014/main" id="{8EAB9F15-747D-7D5C-A687-75668D4660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1529" y="4443758"/>
                        <a:ext cx="975661" cy="637673"/>
                      </a:xfrm>
                      <a:prstGeom prst="rect">
                        <a:avLst/>
                      </a:prstGeom>
                      <a:noFill/>
                      <a:ln>
                        <a:noFill/>
                      </a:ln>
                    </p:spPr>
                  </p:pic>
                </p:oleObj>
              </mc:Fallback>
            </mc:AlternateContent>
          </a:graphicData>
        </a:graphic>
      </p:graphicFrame>
      <p:grpSp>
        <p:nvGrpSpPr>
          <p:cNvPr id="24" name="Group 6">
            <a:extLst>
              <a:ext uri="{FF2B5EF4-FFF2-40B4-BE49-F238E27FC236}">
                <a16:creationId xmlns:a16="http://schemas.microsoft.com/office/drawing/2014/main" id="{E0927F60-9A59-0E7A-24A2-AB03EDC9C91A}"/>
              </a:ext>
            </a:extLst>
          </p:cNvPr>
          <p:cNvGrpSpPr>
            <a:grpSpLocks/>
          </p:cNvGrpSpPr>
          <p:nvPr/>
        </p:nvGrpSpPr>
        <p:grpSpPr bwMode="auto">
          <a:xfrm>
            <a:off x="2795535" y="5831727"/>
            <a:ext cx="4374266" cy="942975"/>
            <a:chOff x="1584" y="2345"/>
            <a:chExt cx="3120" cy="624"/>
          </a:xfrm>
        </p:grpSpPr>
        <p:sp>
          <p:nvSpPr>
            <p:cNvPr id="25" name="Rectangle 7">
              <a:extLst>
                <a:ext uri="{FF2B5EF4-FFF2-40B4-BE49-F238E27FC236}">
                  <a16:creationId xmlns:a16="http://schemas.microsoft.com/office/drawing/2014/main" id="{0A305E76-8858-E0D0-F4F1-52F992C31811}"/>
                </a:ext>
              </a:extLst>
            </p:cNvPr>
            <p:cNvSpPr>
              <a:spLocks noChangeArrowheads="1"/>
            </p:cNvSpPr>
            <p:nvPr/>
          </p:nvSpPr>
          <p:spPr bwMode="auto">
            <a:xfrm>
              <a:off x="1584" y="2448"/>
              <a:ext cx="915"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kumimoji="1" lang="en-US" altLang="zh-CN" sz="2600" i="1" dirty="0">
                  <a:solidFill>
                    <a:srgbClr val="330033"/>
                  </a:solidFill>
                  <a:latin typeface="Times New Roman" panose="02020603050405020304" pitchFamily="18" charset="0"/>
                </a:rPr>
                <a:t>NPV</a:t>
              </a:r>
              <a:r>
                <a:rPr kumimoji="1" lang="en-US" altLang="zh-CN" sz="2600" dirty="0">
                  <a:solidFill>
                    <a:srgbClr val="330033"/>
                  </a:solidFill>
                  <a:latin typeface="Times New Roman" panose="02020603050405020304" pitchFamily="18" charset="0"/>
                </a:rPr>
                <a:t>(</a:t>
              </a:r>
              <a:r>
                <a:rPr kumimoji="1" lang="en-US" altLang="zh-CN" sz="2600" i="1" dirty="0" err="1">
                  <a:solidFill>
                    <a:srgbClr val="330033"/>
                  </a:solidFill>
                  <a:latin typeface="Times New Roman" panose="02020603050405020304" pitchFamily="18" charset="0"/>
                </a:rPr>
                <a:t>i</a:t>
              </a:r>
              <a:r>
                <a:rPr kumimoji="1" lang="en-US" altLang="zh-CN" sz="2600" baseline="30000" dirty="0">
                  <a:solidFill>
                    <a:srgbClr val="330033"/>
                  </a:solidFill>
                  <a:latin typeface="Times New Roman" panose="02020603050405020304" pitchFamily="18" charset="0"/>
                </a:rPr>
                <a:t>*</a:t>
              </a:r>
              <a:r>
                <a:rPr kumimoji="1" lang="en-US" altLang="zh-CN" sz="2600" baseline="30000" dirty="0">
                  <a:solidFill>
                    <a:srgbClr val="330033"/>
                  </a:solidFill>
                </a:rPr>
                <a:t> </a:t>
              </a:r>
              <a:r>
                <a:rPr kumimoji="1" lang="en-US" altLang="zh-CN" sz="2600" dirty="0">
                  <a:solidFill>
                    <a:srgbClr val="330033"/>
                  </a:solidFill>
                  <a:latin typeface="Times New Roman" panose="02020603050405020304" pitchFamily="18" charset="0"/>
                </a:rPr>
                <a:t>)</a:t>
              </a:r>
            </a:p>
          </p:txBody>
        </p:sp>
        <p:sp>
          <p:nvSpPr>
            <p:cNvPr id="26" name="Rectangle 8">
              <a:extLst>
                <a:ext uri="{FF2B5EF4-FFF2-40B4-BE49-F238E27FC236}">
                  <a16:creationId xmlns:a16="http://schemas.microsoft.com/office/drawing/2014/main" id="{7AD3D4DE-3D6B-DED8-6528-F6E91A76BB84}"/>
                </a:ext>
              </a:extLst>
            </p:cNvPr>
            <p:cNvSpPr>
              <a:spLocks noChangeArrowheads="1"/>
            </p:cNvSpPr>
            <p:nvPr/>
          </p:nvSpPr>
          <p:spPr bwMode="auto">
            <a:xfrm>
              <a:off x="2496" y="2448"/>
              <a:ext cx="255"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kumimoji="1" lang="en-US" altLang="zh-CN" sz="2600" dirty="0">
                  <a:solidFill>
                    <a:srgbClr val="330033"/>
                  </a:solidFill>
                  <a:latin typeface="Times New Roman" panose="02020603050405020304" pitchFamily="18" charset="0"/>
                </a:rPr>
                <a:t>=</a:t>
              </a:r>
            </a:p>
          </p:txBody>
        </p:sp>
        <p:sp>
          <p:nvSpPr>
            <p:cNvPr id="27" name="Rectangle 9">
              <a:extLst>
                <a:ext uri="{FF2B5EF4-FFF2-40B4-BE49-F238E27FC236}">
                  <a16:creationId xmlns:a16="http://schemas.microsoft.com/office/drawing/2014/main" id="{127C2C4D-46FC-9021-00CA-AE7F5DA8493A}"/>
                </a:ext>
              </a:extLst>
            </p:cNvPr>
            <p:cNvSpPr>
              <a:spLocks noChangeArrowheads="1"/>
            </p:cNvSpPr>
            <p:nvPr/>
          </p:nvSpPr>
          <p:spPr bwMode="auto">
            <a:xfrm>
              <a:off x="2784" y="2448"/>
              <a:ext cx="291"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kumimoji="1" lang="en-US" altLang="zh-CN" sz="2600">
                  <a:solidFill>
                    <a:srgbClr val="330033"/>
                  </a:solidFill>
                  <a:latin typeface="Times New Roman" panose="02020603050405020304" pitchFamily="18" charset="0"/>
                  <a:sym typeface="Symbol" panose="05050102010706020507" pitchFamily="18" charset="2"/>
                </a:rPr>
                <a:t></a:t>
              </a:r>
            </a:p>
          </p:txBody>
        </p:sp>
        <p:sp>
          <p:nvSpPr>
            <p:cNvPr id="28" name="Text Box 10">
              <a:extLst>
                <a:ext uri="{FF2B5EF4-FFF2-40B4-BE49-F238E27FC236}">
                  <a16:creationId xmlns:a16="http://schemas.microsoft.com/office/drawing/2014/main" id="{74533007-DEEC-5472-8F0E-E3A1EDFD38B5}"/>
                </a:ext>
              </a:extLst>
            </p:cNvPr>
            <p:cNvSpPr txBox="1">
              <a:spLocks noChangeArrowheads="1"/>
            </p:cNvSpPr>
            <p:nvPr/>
          </p:nvSpPr>
          <p:spPr bwMode="auto">
            <a:xfrm>
              <a:off x="2736" y="2729"/>
              <a:ext cx="40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4664" tIns="42332" rIns="84664" bIns="42332" anchor="ctr">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sz="2600" i="1" baseline="-10000">
                  <a:solidFill>
                    <a:srgbClr val="000000"/>
                  </a:solidFill>
                  <a:latin typeface="Times New Roman" panose="02020603050405020304" pitchFamily="18" charset="0"/>
                </a:rPr>
                <a:t>t</a:t>
              </a:r>
              <a:r>
                <a:rPr kumimoji="1" lang="en-US" altLang="zh-CN" sz="2600" baseline="-10000">
                  <a:solidFill>
                    <a:srgbClr val="000000"/>
                  </a:solidFill>
                  <a:latin typeface="Times New Roman" panose="02020603050405020304" pitchFamily="18" charset="0"/>
                </a:rPr>
                <a:t>=0</a:t>
              </a:r>
            </a:p>
          </p:txBody>
        </p:sp>
        <p:sp>
          <p:nvSpPr>
            <p:cNvPr id="29" name="Text Box 11">
              <a:extLst>
                <a:ext uri="{FF2B5EF4-FFF2-40B4-BE49-F238E27FC236}">
                  <a16:creationId xmlns:a16="http://schemas.microsoft.com/office/drawing/2014/main" id="{47729EF7-228B-3E4C-4EF4-0F5EAEE70430}"/>
                </a:ext>
              </a:extLst>
            </p:cNvPr>
            <p:cNvSpPr txBox="1">
              <a:spLocks noChangeArrowheads="1"/>
            </p:cNvSpPr>
            <p:nvPr/>
          </p:nvSpPr>
          <p:spPr bwMode="auto">
            <a:xfrm>
              <a:off x="2832" y="2345"/>
              <a:ext cx="202"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4664" tIns="42332" rIns="84664" bIns="42332" anchor="ctr">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sz="2600" i="1" baseline="-10000">
                  <a:solidFill>
                    <a:srgbClr val="000000"/>
                  </a:solidFill>
                  <a:latin typeface="Times New Roman" panose="02020603050405020304" pitchFamily="18" charset="0"/>
                </a:rPr>
                <a:t>n</a:t>
              </a:r>
            </a:p>
          </p:txBody>
        </p:sp>
        <p:sp>
          <p:nvSpPr>
            <p:cNvPr id="30" name="Rectangle 12">
              <a:extLst>
                <a:ext uri="{FF2B5EF4-FFF2-40B4-BE49-F238E27FC236}">
                  <a16:creationId xmlns:a16="http://schemas.microsoft.com/office/drawing/2014/main" id="{A70FAB67-A77A-694C-17F8-C3A24A6E70E0}"/>
                </a:ext>
              </a:extLst>
            </p:cNvPr>
            <p:cNvSpPr>
              <a:spLocks noChangeArrowheads="1"/>
            </p:cNvSpPr>
            <p:nvPr/>
          </p:nvSpPr>
          <p:spPr bwMode="auto">
            <a:xfrm>
              <a:off x="3072" y="2448"/>
              <a:ext cx="311"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kumimoji="1" lang="en-US" altLang="zh-CN" sz="2600" i="1" dirty="0">
                  <a:solidFill>
                    <a:srgbClr val="330033"/>
                  </a:solidFill>
                  <a:latin typeface="Times New Roman" panose="02020603050405020304" pitchFamily="18" charset="0"/>
                  <a:sym typeface="Symbol" panose="05050102010706020507" pitchFamily="18" charset="2"/>
                </a:rPr>
                <a:t>F</a:t>
              </a:r>
              <a:r>
                <a:rPr kumimoji="1" lang="en-US" altLang="zh-CN" sz="2600" i="1" baseline="-25000" dirty="0">
                  <a:solidFill>
                    <a:srgbClr val="330033"/>
                  </a:solidFill>
                  <a:latin typeface="Times New Roman" panose="02020603050405020304" pitchFamily="18" charset="0"/>
                  <a:sym typeface="Symbol" panose="05050102010706020507" pitchFamily="18" charset="2"/>
                </a:rPr>
                <a:t>t</a:t>
              </a:r>
            </a:p>
          </p:txBody>
        </p:sp>
        <p:sp>
          <p:nvSpPr>
            <p:cNvPr id="31" name="Rectangle 13">
              <a:extLst>
                <a:ext uri="{FF2B5EF4-FFF2-40B4-BE49-F238E27FC236}">
                  <a16:creationId xmlns:a16="http://schemas.microsoft.com/office/drawing/2014/main" id="{BF26A3E7-3CAC-F2A5-B63D-5BAFD67EB808}"/>
                </a:ext>
              </a:extLst>
            </p:cNvPr>
            <p:cNvSpPr>
              <a:spLocks noChangeArrowheads="1"/>
            </p:cNvSpPr>
            <p:nvPr/>
          </p:nvSpPr>
          <p:spPr bwMode="auto">
            <a:xfrm>
              <a:off x="3360" y="2448"/>
              <a:ext cx="877"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kumimoji="1" lang="en-US" altLang="zh-CN" sz="2600" dirty="0">
                  <a:solidFill>
                    <a:srgbClr val="330033"/>
                  </a:solidFill>
                  <a:latin typeface="Times New Roman" panose="02020603050405020304" pitchFamily="18" charset="0"/>
                </a:rPr>
                <a:t>(1+ </a:t>
              </a:r>
              <a:r>
                <a:rPr kumimoji="1" lang="en-US" altLang="zh-CN" sz="2600" i="1" dirty="0" err="1">
                  <a:solidFill>
                    <a:srgbClr val="330033"/>
                  </a:solidFill>
                  <a:latin typeface="Times New Roman" panose="02020603050405020304" pitchFamily="18" charset="0"/>
                </a:rPr>
                <a:t>i</a:t>
              </a:r>
              <a:r>
                <a:rPr kumimoji="1" lang="en-US" altLang="zh-CN" sz="2600" baseline="30000" dirty="0">
                  <a:solidFill>
                    <a:srgbClr val="330033"/>
                  </a:solidFill>
                  <a:latin typeface="Times New Roman" panose="02020603050405020304" pitchFamily="18" charset="0"/>
                </a:rPr>
                <a:t>*</a:t>
              </a:r>
              <a:r>
                <a:rPr kumimoji="1" lang="en-US" altLang="zh-CN" sz="2600" baseline="30000" dirty="0">
                  <a:solidFill>
                    <a:srgbClr val="330033"/>
                  </a:solidFill>
                </a:rPr>
                <a:t> </a:t>
              </a:r>
              <a:r>
                <a:rPr kumimoji="1" lang="en-US" altLang="zh-CN" sz="2600" dirty="0">
                  <a:solidFill>
                    <a:srgbClr val="330033"/>
                  </a:solidFill>
                  <a:latin typeface="Times New Roman" panose="02020603050405020304" pitchFamily="18" charset="0"/>
                </a:rPr>
                <a:t>)</a:t>
              </a:r>
              <a:r>
                <a:rPr kumimoji="1" lang="en-US" altLang="zh-CN" sz="2600" baseline="50000" dirty="0">
                  <a:solidFill>
                    <a:srgbClr val="330033"/>
                  </a:solidFill>
                  <a:latin typeface="Times New Roman" panose="02020603050405020304" pitchFamily="18" charset="0"/>
                </a:rPr>
                <a:t>-</a:t>
              </a:r>
              <a:r>
                <a:rPr kumimoji="1" lang="en-US" altLang="zh-CN" sz="2600" i="1" baseline="50000" dirty="0">
                  <a:solidFill>
                    <a:srgbClr val="330033"/>
                  </a:solidFill>
                  <a:latin typeface="Times New Roman" panose="02020603050405020304" pitchFamily="18" charset="0"/>
                </a:rPr>
                <a:t>t</a:t>
              </a:r>
            </a:p>
          </p:txBody>
        </p:sp>
        <p:sp>
          <p:nvSpPr>
            <p:cNvPr id="32" name="Rectangle 14">
              <a:extLst>
                <a:ext uri="{FF2B5EF4-FFF2-40B4-BE49-F238E27FC236}">
                  <a16:creationId xmlns:a16="http://schemas.microsoft.com/office/drawing/2014/main" id="{247D8A96-F2FD-87DD-284D-2A81318A27D2}"/>
                </a:ext>
              </a:extLst>
            </p:cNvPr>
            <p:cNvSpPr>
              <a:spLocks noChangeArrowheads="1"/>
            </p:cNvSpPr>
            <p:nvPr/>
          </p:nvSpPr>
          <p:spPr bwMode="auto">
            <a:xfrm>
              <a:off x="4176" y="2448"/>
              <a:ext cx="314"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kumimoji="1" lang="en-US" altLang="zh-CN" sz="2600">
                  <a:solidFill>
                    <a:srgbClr val="330033"/>
                  </a:solidFill>
                  <a:latin typeface="Times New Roman" panose="02020603050405020304" pitchFamily="18" charset="0"/>
                  <a:sym typeface="Symbol" panose="05050102010706020507" pitchFamily="18" charset="2"/>
                </a:rPr>
                <a:t> </a:t>
              </a:r>
              <a:r>
                <a:rPr kumimoji="1" lang="en-US" altLang="zh-CN" sz="2600">
                  <a:solidFill>
                    <a:srgbClr val="330033"/>
                  </a:solidFill>
                  <a:latin typeface="Times New Roman" panose="02020603050405020304" pitchFamily="18" charset="0"/>
                </a:rPr>
                <a:t>=</a:t>
              </a:r>
            </a:p>
          </p:txBody>
        </p:sp>
        <p:sp>
          <p:nvSpPr>
            <p:cNvPr id="33" name="Rectangle 15">
              <a:extLst>
                <a:ext uri="{FF2B5EF4-FFF2-40B4-BE49-F238E27FC236}">
                  <a16:creationId xmlns:a16="http://schemas.microsoft.com/office/drawing/2014/main" id="{A20AA8F3-8A23-25DA-B02D-9184713BF797}"/>
                </a:ext>
              </a:extLst>
            </p:cNvPr>
            <p:cNvSpPr>
              <a:spLocks noChangeArrowheads="1"/>
            </p:cNvSpPr>
            <p:nvPr/>
          </p:nvSpPr>
          <p:spPr bwMode="auto">
            <a:xfrm>
              <a:off x="4464" y="2448"/>
              <a:ext cx="240"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ct val="0"/>
                </a:spcBef>
                <a:buClrTx/>
                <a:buSzTx/>
                <a:buFontTx/>
                <a:buNone/>
              </a:pPr>
              <a:r>
                <a:rPr kumimoji="1" lang="en-US" altLang="zh-CN" sz="2600">
                  <a:solidFill>
                    <a:srgbClr val="330033"/>
                  </a:solidFill>
                  <a:latin typeface="Times New Roman" panose="02020603050405020304" pitchFamily="18" charset="0"/>
                </a:rPr>
                <a:t>0</a:t>
              </a:r>
            </a:p>
          </p:txBody>
        </p:sp>
      </p:grpSp>
    </p:spTree>
    <p:custDataLst>
      <p:tags r:id="rId1"/>
    </p:custDataLst>
    <p:extLst>
      <p:ext uri="{BB962C8B-B14F-4D97-AF65-F5344CB8AC3E}">
        <p14:creationId xmlns:p14="http://schemas.microsoft.com/office/powerpoint/2010/main" val="81479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457200" y="457200"/>
            <a:ext cx="8229600" cy="1143000"/>
          </a:xfrm>
        </p:spPr>
        <p:txBody>
          <a:bodyPr wrap="square" numCol="1" anchorCtr="0" compatLnSpc="1">
            <a:prstTxWarp prst="textNoShape">
              <a:avLst/>
            </a:prstTxWarp>
          </a:bodyPr>
          <a:lstStyle/>
          <a:p>
            <a:pPr eaLnBrk="1" hangingPunct="1"/>
            <a:r>
              <a:rPr lang="en-US" altLang="zh-CN" cap="none" dirty="0">
                <a:solidFill>
                  <a:srgbClr val="04663C"/>
                </a:solidFill>
              </a:rPr>
              <a:t>Sample WBS in MS Project 2013</a:t>
            </a:r>
            <a:br>
              <a:rPr lang="en-US" altLang="zh-CN" cap="none" dirty="0">
                <a:solidFill>
                  <a:srgbClr val="04663C"/>
                </a:solidFill>
              </a:rPr>
            </a:br>
            <a:r>
              <a:rPr lang="en-US" altLang="zh-CN" sz="1600" cap="none" dirty="0">
                <a:solidFill>
                  <a:srgbClr val="04663C"/>
                </a:solidFill>
              </a:rPr>
              <a:t>(figure 5.6)</a:t>
            </a:r>
            <a:endParaRPr lang="en-US" altLang="zh-CN" cap="none" dirty="0">
              <a:solidFill>
                <a:srgbClr val="04663C"/>
              </a:solidFill>
            </a:endParaRPr>
          </a:p>
        </p:txBody>
      </p:sp>
      <p:sp>
        <p:nvSpPr>
          <p:cNvPr id="2560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r>
              <a:rPr lang="en-US" altLang="zh-CN">
                <a:solidFill>
                  <a:srgbClr val="FFFFFF"/>
                </a:solidFill>
              </a:rPr>
              <a:t>Copyright ©2016 Pearson Education, Inc.</a:t>
            </a:r>
          </a:p>
        </p:txBody>
      </p:sp>
      <p:sp>
        <p:nvSpPr>
          <p:cNvPr id="2560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r>
              <a:rPr lang="en-US" altLang="zh-CN">
                <a:solidFill>
                  <a:srgbClr val="FFFFFF"/>
                </a:solidFill>
              </a:rPr>
              <a:t>5-</a:t>
            </a:r>
            <a:fld id="{CD3D786A-EC22-474E-9E00-0010A8FE1002}" type="slidenum">
              <a:rPr lang="en-US" altLang="zh-CN" smtClean="0">
                <a:solidFill>
                  <a:srgbClr val="FFFFFF"/>
                </a:solidFill>
              </a:rPr>
              <a:pPr/>
              <a:t>20</a:t>
            </a:fld>
            <a:endParaRPr lang="en-US" altLang="zh-CN">
              <a:solidFill>
                <a:srgbClr val="FFFFFF"/>
              </a:solidFill>
            </a:endParaRPr>
          </a:p>
        </p:txBody>
      </p:sp>
      <p:pic>
        <p:nvPicPr>
          <p:cNvPr id="2560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822960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4667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4"/>
          <p:cNvSpPr>
            <a:spLocks noGrp="1"/>
          </p:cNvSpPr>
          <p:nvPr>
            <p:ph type="title"/>
          </p:nvPr>
        </p:nvSpPr>
        <p:spPr bwMode="auto">
          <a:xfrm>
            <a:off x="457200" y="304800"/>
            <a:ext cx="8305800" cy="1143000"/>
          </a:xfrm>
        </p:spPr>
        <p:txBody>
          <a:bodyPr wrap="square" numCol="1" anchorCtr="0" compatLnSpc="1">
            <a:prstTxWarp prst="textNoShape">
              <a:avLst/>
            </a:prstTxWarp>
          </a:bodyPr>
          <a:lstStyle/>
          <a:p>
            <a:pPr eaLnBrk="1" hangingPunct="1"/>
            <a:r>
              <a:rPr lang="en-US" altLang="zh-CN" sz="3600" cap="none" dirty="0">
                <a:solidFill>
                  <a:srgbClr val="04663C"/>
                </a:solidFill>
              </a:rPr>
              <a:t>Intersection of the WBS and OBS </a:t>
            </a:r>
            <a:br>
              <a:rPr lang="en-US" altLang="zh-CN" sz="3600" cap="none" dirty="0">
                <a:solidFill>
                  <a:srgbClr val="04663C"/>
                </a:solidFill>
              </a:rPr>
            </a:br>
            <a:r>
              <a:rPr lang="en-US" altLang="zh-CN" sz="1600" cap="none" dirty="0">
                <a:solidFill>
                  <a:srgbClr val="04663C"/>
                </a:solidFill>
              </a:rPr>
              <a:t>(figure 5.7)</a:t>
            </a:r>
            <a:endParaRPr lang="en-US" altLang="zh-CN" sz="3600" cap="none" dirty="0">
              <a:solidFill>
                <a:srgbClr val="04663C"/>
              </a:solidFill>
            </a:endParaRPr>
          </a:p>
        </p:txBody>
      </p:sp>
      <p:sp>
        <p:nvSpPr>
          <p:cNvPr id="27651" name="Slide Number Placeholder 2"/>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r>
              <a:rPr lang="en-US" altLang="zh-CN" sz="1600">
                <a:solidFill>
                  <a:srgbClr val="FFFFFF"/>
                </a:solidFill>
              </a:rPr>
              <a:t>5-16</a:t>
            </a:r>
            <a:endParaRPr lang="en-US" altLang="zh-CN">
              <a:solidFill>
                <a:srgbClr val="FFFFFF"/>
              </a:solidFill>
            </a:endParaRPr>
          </a:p>
        </p:txBody>
      </p:sp>
      <p:pic>
        <p:nvPicPr>
          <p:cNvPr id="2765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97075"/>
            <a:ext cx="83058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1297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xfrm>
            <a:off x="457200" y="304800"/>
            <a:ext cx="8305800" cy="1143000"/>
          </a:xfrm>
        </p:spPr>
        <p:txBody>
          <a:bodyPr wrap="square" numCol="1" anchorCtr="0" compatLnSpc="1">
            <a:prstTxWarp prst="textNoShape">
              <a:avLst/>
            </a:prstTxWarp>
          </a:bodyPr>
          <a:lstStyle/>
          <a:p>
            <a:pPr eaLnBrk="1" hangingPunct="1"/>
            <a:r>
              <a:rPr lang="en-US" altLang="zh-CN" cap="none">
                <a:solidFill>
                  <a:srgbClr val="04663C"/>
                </a:solidFill>
              </a:rPr>
              <a:t>Cost Account Rollup Using OBS</a:t>
            </a:r>
            <a:br>
              <a:rPr lang="en-US" altLang="zh-CN" cap="none">
                <a:solidFill>
                  <a:srgbClr val="04663C"/>
                </a:solidFill>
              </a:rPr>
            </a:br>
            <a:r>
              <a:rPr lang="en-US" altLang="zh-CN" sz="1600" cap="none">
                <a:solidFill>
                  <a:srgbClr val="04663C"/>
                </a:solidFill>
              </a:rPr>
              <a:t>(figure 5.9)</a:t>
            </a:r>
            <a:endParaRPr lang="en-US" altLang="zh-CN" cap="none">
              <a:solidFill>
                <a:srgbClr val="04663C"/>
              </a:solidFill>
            </a:endParaRPr>
          </a:p>
        </p:txBody>
      </p:sp>
      <p:sp>
        <p:nvSpPr>
          <p:cNvPr id="2867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rbel" pitchFamily="34" charset="0"/>
                <a:ea typeface="MS PGothic" pitchFamily="34" charset="-128"/>
              </a:defRPr>
            </a:lvl1pPr>
            <a:lvl2pPr marL="742950" indent="-285750">
              <a:defRPr>
                <a:solidFill>
                  <a:schemeClr val="tx1"/>
                </a:solidFill>
                <a:latin typeface="Corbel" pitchFamily="34" charset="0"/>
                <a:ea typeface="MS PGothic" pitchFamily="34" charset="-128"/>
              </a:defRPr>
            </a:lvl2pPr>
            <a:lvl3pPr marL="1143000" indent="-228600">
              <a:defRPr>
                <a:solidFill>
                  <a:schemeClr val="tx1"/>
                </a:solidFill>
                <a:latin typeface="Corbel" pitchFamily="34" charset="0"/>
                <a:ea typeface="MS PGothic" pitchFamily="34" charset="-128"/>
              </a:defRPr>
            </a:lvl3pPr>
            <a:lvl4pPr marL="1600200" indent="-228600">
              <a:defRPr>
                <a:solidFill>
                  <a:schemeClr val="tx1"/>
                </a:solidFill>
                <a:latin typeface="Corbel" pitchFamily="34" charset="0"/>
                <a:ea typeface="MS PGothic" pitchFamily="34" charset="-128"/>
              </a:defRPr>
            </a:lvl4pPr>
            <a:lvl5pPr marL="2057400" indent="-228600">
              <a:defRPr>
                <a:solidFill>
                  <a:schemeClr val="tx1"/>
                </a:solidFill>
                <a:latin typeface="Corbe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orbe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orbe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orbe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orbel" pitchFamily="34" charset="0"/>
                <a:ea typeface="MS PGothic" pitchFamily="34" charset="-128"/>
              </a:defRPr>
            </a:lvl9pPr>
          </a:lstStyle>
          <a:p>
            <a:r>
              <a:rPr lang="en-US" altLang="zh-CN" sz="1600">
                <a:solidFill>
                  <a:srgbClr val="FFFFFF"/>
                </a:solidFill>
              </a:rPr>
              <a:t>5-</a:t>
            </a:r>
            <a:fld id="{2A861E49-6276-4806-BA5F-9062B9DF6156}" type="slidenum">
              <a:rPr lang="en-US" altLang="zh-CN" sz="1600" smtClean="0">
                <a:solidFill>
                  <a:srgbClr val="FFFFFF"/>
                </a:solidFill>
              </a:rPr>
              <a:pPr/>
              <a:t>22</a:t>
            </a:fld>
            <a:endParaRPr lang="en-US" altLang="zh-CN" sz="1600">
              <a:solidFill>
                <a:srgbClr val="FFFFFF"/>
              </a:solidFill>
            </a:endParaRPr>
          </a:p>
        </p:txBody>
      </p:sp>
      <p:pic>
        <p:nvPicPr>
          <p:cNvPr id="2867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338" y="1796902"/>
            <a:ext cx="8221662" cy="494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4199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灯片编号占位符 2"/>
          <p:cNvSpPr>
            <a:spLocks noGrp="1"/>
          </p:cNvSpPr>
          <p:nvPr>
            <p:ph type="sldNum" sz="quarter" idx="10"/>
          </p:nvPr>
        </p:nvSpPr>
        <p:spPr/>
        <p:txBody>
          <a:bodyPr/>
          <a:lstStyle/>
          <a:p>
            <a:pPr>
              <a:defRPr/>
            </a:pPr>
            <a:fld id="{2BEA8CDF-DEDC-43F4-99D8-FE690A6D1FF6}" type="slidenum">
              <a:rPr lang="en-US" altLang="zh-CN" smtClean="0">
                <a:solidFill>
                  <a:srgbClr val="FFFFFF"/>
                </a:solidFill>
              </a:rPr>
              <a:pPr>
                <a:defRPr/>
              </a:pPr>
              <a:t>23</a:t>
            </a:fld>
            <a:endParaRPr lang="en-US" altLang="zh-CN">
              <a:solidFill>
                <a:srgbClr val="FF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66675"/>
            <a:ext cx="6286500" cy="672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4776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p:nvPr>
        </p:nvSpPr>
        <p:spPr>
          <a:xfrm>
            <a:off x="628650" y="835025"/>
            <a:ext cx="7886700" cy="701675"/>
          </a:xfrm>
        </p:spPr>
        <p:txBody>
          <a:bodyPr/>
          <a:lstStyle/>
          <a:p>
            <a:pPr eaLnBrk="1" hangingPunct="1"/>
            <a:r>
              <a:rPr lang="en-US" altLang="zh-CN" sz="3600">
                <a:solidFill>
                  <a:srgbClr val="303030"/>
                </a:solidFill>
                <a:latin typeface="宋体" pitchFamily="2" charset="-122"/>
                <a:ea typeface="宋体" pitchFamily="2" charset="-122"/>
              </a:rPr>
              <a:t>4</a:t>
            </a:r>
            <a:r>
              <a:rPr lang="zh-CN" altLang="en-US" sz="3600">
                <a:solidFill>
                  <a:srgbClr val="303030"/>
                </a:solidFill>
                <a:latin typeface="宋体" pitchFamily="2" charset="-122"/>
                <a:ea typeface="宋体" pitchFamily="2" charset="-122"/>
              </a:rPr>
              <a:t>、工作包的解释说明</a:t>
            </a:r>
          </a:p>
        </p:txBody>
      </p:sp>
      <p:sp>
        <p:nvSpPr>
          <p:cNvPr id="26626" name="内容占位符 2"/>
          <p:cNvSpPr>
            <a:spLocks noGrp="1" noChangeArrowheads="1"/>
          </p:cNvSpPr>
          <p:nvPr>
            <p:ph idx="1"/>
          </p:nvPr>
        </p:nvSpPr>
        <p:spPr>
          <a:xfrm>
            <a:off x="981075" y="1606550"/>
            <a:ext cx="7581900" cy="4740275"/>
          </a:xfrm>
          <a:solidFill>
            <a:schemeClr val="accent3">
              <a:lumMod val="20000"/>
              <a:lumOff val="80000"/>
            </a:schemeClr>
          </a:solidFill>
        </p:spPr>
        <p:txBody>
          <a:bodyPr/>
          <a:lstStyle/>
          <a:p>
            <a:pPr marL="0" indent="0" eaLnBrk="1" hangingPunct="1">
              <a:lnSpc>
                <a:spcPct val="100000"/>
              </a:lnSpc>
              <a:buFont typeface="Wingdings 2" panose="05020102010507070707" pitchFamily="18" charset="2"/>
              <a:buNone/>
              <a:defRPr/>
            </a:pPr>
            <a:r>
              <a:rPr lang="en-US" altLang="zh-CN" sz="2400" dirty="0"/>
              <a:t>    </a:t>
            </a:r>
            <a:r>
              <a:rPr lang="zh-CN" altLang="en-US" sz="2400" b="1" dirty="0">
                <a:solidFill>
                  <a:srgbClr val="000000"/>
                </a:solidFill>
                <a:latin typeface="宋体" panose="02010600030101010101" pitchFamily="2" charset="-122"/>
                <a:ea typeface="宋体" panose="02010600030101010101" pitchFamily="2" charset="-122"/>
              </a:rPr>
              <a:t>工作包是完成一项具体工作所要求的一个工作单元</a:t>
            </a:r>
          </a:p>
          <a:p>
            <a:pPr marL="0" indent="0" eaLnBrk="1" hangingPunct="1">
              <a:lnSpc>
                <a:spcPct val="100000"/>
              </a:lnSpc>
              <a:buFont typeface="Wingdings 2" panose="05020102010507070707" pitchFamily="18" charset="2"/>
              <a:buNone/>
              <a:defRPr/>
            </a:pPr>
            <a:r>
              <a:rPr lang="zh-CN" altLang="en-US" sz="2400" dirty="0">
                <a:solidFill>
                  <a:srgbClr val="000000"/>
                </a:solidFill>
                <a:latin typeface="宋体" panose="02010600030101010101" pitchFamily="2" charset="-122"/>
                <a:ea typeface="宋体" panose="02010600030101010101" pitchFamily="2" charset="-122"/>
              </a:rPr>
              <a:t>（1）工作包应该是可确定的、特定的、可交付的独立单元；</a:t>
            </a:r>
          </a:p>
          <a:p>
            <a:pPr marL="0" indent="0" eaLnBrk="1" hangingPunct="1">
              <a:lnSpc>
                <a:spcPct val="100000"/>
              </a:lnSpc>
              <a:buFont typeface="Wingdings 2" panose="05020102010507070707" pitchFamily="18" charset="2"/>
              <a:buNone/>
              <a:defRPr/>
            </a:pPr>
            <a:r>
              <a:rPr lang="zh-CN" altLang="en-US" sz="2400" dirty="0">
                <a:solidFill>
                  <a:srgbClr val="000000"/>
                </a:solidFill>
                <a:latin typeface="宋体" panose="02010600030101010101" pitchFamily="2" charset="-122"/>
                <a:ea typeface="宋体" panose="02010600030101010101" pitchFamily="2" charset="-122"/>
              </a:rPr>
              <a:t>（2）工作包中的工作责任应可以落实到具体的单位或个人；</a:t>
            </a:r>
          </a:p>
          <a:p>
            <a:pPr marL="0" indent="0" eaLnBrk="1" hangingPunct="1">
              <a:lnSpc>
                <a:spcPct val="100000"/>
              </a:lnSpc>
              <a:buFont typeface="Wingdings 2" panose="05020102010507070707" pitchFamily="18" charset="2"/>
              <a:buNone/>
              <a:defRPr/>
            </a:pPr>
            <a:r>
              <a:rPr lang="zh-CN" altLang="en-US" sz="2400" dirty="0">
                <a:solidFill>
                  <a:srgbClr val="000000"/>
                </a:solidFill>
                <a:latin typeface="宋体" panose="02010600030101010101" pitchFamily="2" charset="-122"/>
                <a:ea typeface="宋体" panose="02010600030101010101" pitchFamily="2" charset="-122"/>
              </a:rPr>
              <a:t>（3）工作包的大多数工作应该适用相同的工作人员，从而提高人员之间的沟通；</a:t>
            </a:r>
          </a:p>
        </p:txBody>
      </p:sp>
      <p:sp>
        <p:nvSpPr>
          <p:cNvPr id="31748"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3174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3648B6BA-D1B3-46E5-B56C-B2CA333203B9}" type="slidenum">
              <a:rPr altLang="en-US" smtClean="0">
                <a:solidFill>
                  <a:srgbClr val="000000"/>
                </a:solidFill>
                <a:latin typeface="华文楷体" pitchFamily="2" charset="-122"/>
                <a:ea typeface="华文楷体" pitchFamily="2" charset="-122"/>
              </a:rPr>
              <a:pPr eaLnBrk="1" hangingPunct="1">
                <a:buFont typeface="Arial" charset="0"/>
                <a:buNone/>
              </a:pPr>
              <a:t>24</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eaLnBrk="1" hangingPunct="1">
              <a:lnSpc>
                <a:spcPct val="100000"/>
              </a:lnSpc>
              <a:buNone/>
              <a:defRPr/>
            </a:pPr>
            <a:r>
              <a:rPr lang="zh-CN" altLang="en-US" sz="2400" dirty="0">
                <a:solidFill>
                  <a:srgbClr val="000000"/>
                </a:solidFill>
                <a:latin typeface="宋体" panose="02010600030101010101" pitchFamily="2" charset="-122"/>
                <a:ea typeface="宋体" panose="02010600030101010101" pitchFamily="2" charset="-122"/>
              </a:rPr>
              <a:t>（4）工作包应与特定的WBS单元直接相关，并作为其扩展；</a:t>
            </a:r>
          </a:p>
          <a:p>
            <a:pPr marL="0" indent="0" eaLnBrk="1" hangingPunct="1">
              <a:lnSpc>
                <a:spcPct val="100000"/>
              </a:lnSpc>
              <a:buNone/>
              <a:defRPr/>
            </a:pPr>
            <a:r>
              <a:rPr lang="zh-CN" altLang="en-US" sz="2400" dirty="0">
                <a:solidFill>
                  <a:srgbClr val="000000"/>
                </a:solidFill>
                <a:latin typeface="宋体" panose="02010600030101010101" pitchFamily="2" charset="-122"/>
                <a:ea typeface="宋体" panose="02010600030101010101" pitchFamily="2" charset="-122"/>
              </a:rPr>
              <a:t>（5）工作包单元的周期应是最短周期。</a:t>
            </a:r>
            <a:endParaRPr lang="en-US" altLang="zh-CN" sz="2400" dirty="0">
              <a:solidFill>
                <a:srgbClr val="000000"/>
              </a:solidFill>
              <a:latin typeface="宋体" panose="02010600030101010101" pitchFamily="2" charset="-122"/>
              <a:ea typeface="宋体" panose="02010600030101010101" pitchFamily="2" charset="-122"/>
            </a:endParaRPr>
          </a:p>
          <a:p>
            <a:pPr marL="0" indent="0">
              <a:buNone/>
            </a:pPr>
            <a:r>
              <a:rPr lang="zh-CN" altLang="en-US" sz="2400" dirty="0">
                <a:solidFill>
                  <a:srgbClr val="000000"/>
                </a:solidFill>
                <a:latin typeface="宋体" panose="02010600030101010101" pitchFamily="2" charset="-122"/>
                <a:ea typeface="宋体" panose="02010600030101010101" pitchFamily="2" charset="-122"/>
              </a:rPr>
              <a:t>（</a:t>
            </a:r>
            <a:r>
              <a:rPr lang="en-US" altLang="zh-CN" sz="2400" dirty="0">
                <a:solidFill>
                  <a:srgbClr val="000000"/>
                </a:solidFill>
                <a:latin typeface="宋体" panose="02010600030101010101" pitchFamily="2" charset="-122"/>
                <a:ea typeface="宋体" panose="02010600030101010101" pitchFamily="2" charset="-122"/>
              </a:rPr>
              <a:t>6</a:t>
            </a:r>
            <a:r>
              <a:rPr lang="zh-CN" altLang="en-US" sz="2400" dirty="0">
                <a:solidFill>
                  <a:srgbClr val="000000"/>
                </a:solidFill>
                <a:latin typeface="宋体" panose="02010600030101010101" pitchFamily="2" charset="-122"/>
                <a:ea typeface="宋体" panose="02010600030101010101" pitchFamily="2" charset="-122"/>
              </a:rPr>
              <a:t>）应明确本工作包与其他工作包之间的关系。</a:t>
            </a:r>
            <a:endParaRPr lang="en-US" altLang="zh-CN" sz="2400" dirty="0">
              <a:solidFill>
                <a:srgbClr val="000000"/>
              </a:solidFill>
              <a:latin typeface="宋体" panose="02010600030101010101" pitchFamily="2" charset="-122"/>
              <a:ea typeface="宋体" panose="02010600030101010101" pitchFamily="2" charset="-122"/>
            </a:endParaRPr>
          </a:p>
          <a:p>
            <a:pPr marL="0" indent="0">
              <a:buNone/>
            </a:pPr>
            <a:r>
              <a:rPr lang="zh-CN" altLang="en-US" sz="2400" dirty="0">
                <a:solidFill>
                  <a:srgbClr val="000000"/>
                </a:solidFill>
                <a:latin typeface="宋体" panose="02010600030101010101" pitchFamily="2" charset="-122"/>
                <a:ea typeface="宋体" panose="02010600030101010101" pitchFamily="2" charset="-122"/>
              </a:rPr>
              <a:t>（</a:t>
            </a:r>
            <a:r>
              <a:rPr lang="en-US" altLang="zh-CN" sz="2400" dirty="0">
                <a:solidFill>
                  <a:srgbClr val="000000"/>
                </a:solidFill>
                <a:latin typeface="宋体" panose="02010600030101010101" pitchFamily="2" charset="-122"/>
                <a:ea typeface="宋体" panose="02010600030101010101" pitchFamily="2" charset="-122"/>
              </a:rPr>
              <a:t>7</a:t>
            </a:r>
            <a:r>
              <a:rPr lang="zh-CN" altLang="en-US" sz="2400" dirty="0">
                <a:solidFill>
                  <a:srgbClr val="000000"/>
                </a:solidFill>
                <a:latin typeface="宋体" panose="02010600030101010101" pitchFamily="2" charset="-122"/>
                <a:ea typeface="宋体" panose="02010600030101010101" pitchFamily="2" charset="-122"/>
              </a:rPr>
              <a:t>）能确定实际的预算和资源需求。</a:t>
            </a:r>
          </a:p>
        </p:txBody>
      </p:sp>
    </p:spTree>
    <p:extLst>
      <p:ext uri="{BB962C8B-B14F-4D97-AF65-F5344CB8AC3E}">
        <p14:creationId xmlns:p14="http://schemas.microsoft.com/office/powerpoint/2010/main" val="3202053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noChangeArrowheads="1"/>
          </p:cNvSpPr>
          <p:nvPr>
            <p:ph type="title"/>
          </p:nvPr>
        </p:nvSpPr>
        <p:spPr>
          <a:xfrm>
            <a:off x="628650" y="835025"/>
            <a:ext cx="7886700" cy="701675"/>
          </a:xfrm>
        </p:spPr>
        <p:txBody>
          <a:bodyPr/>
          <a:lstStyle/>
          <a:p>
            <a:pPr eaLnBrk="1" hangingPunct="1"/>
            <a:r>
              <a:rPr lang="en-US" altLang="zh-CN" sz="3600">
                <a:solidFill>
                  <a:srgbClr val="303030"/>
                </a:solidFill>
                <a:latin typeface="宋体" pitchFamily="2" charset="-122"/>
                <a:ea typeface="宋体" pitchFamily="2" charset="-122"/>
              </a:rPr>
              <a:t>5</a:t>
            </a:r>
            <a:r>
              <a:rPr lang="zh-CN" altLang="en-US" sz="3600">
                <a:solidFill>
                  <a:srgbClr val="303030"/>
                </a:solidFill>
                <a:latin typeface="宋体" pitchFamily="2" charset="-122"/>
                <a:ea typeface="宋体" pitchFamily="2" charset="-122"/>
              </a:rPr>
              <a:t>、工作分解结构的编码</a:t>
            </a:r>
          </a:p>
        </p:txBody>
      </p:sp>
      <p:sp>
        <p:nvSpPr>
          <p:cNvPr id="27650" name="内容占位符 2"/>
          <p:cNvSpPr>
            <a:spLocks noGrp="1" noChangeArrowheads="1"/>
          </p:cNvSpPr>
          <p:nvPr>
            <p:ph idx="1"/>
          </p:nvPr>
        </p:nvSpPr>
        <p:spPr>
          <a:xfrm>
            <a:off x="1244600" y="1677988"/>
            <a:ext cx="2890838" cy="3959225"/>
          </a:xfrm>
          <a:solidFill>
            <a:schemeClr val="accent3">
              <a:lumMod val="20000"/>
              <a:lumOff val="80000"/>
            </a:schemeClr>
          </a:solidFill>
        </p:spPr>
        <p:txBody>
          <a:bodyPr/>
          <a:lstStyle/>
          <a:p>
            <a:pPr marL="0" indent="0" eaLnBrk="1" hangingPunct="1">
              <a:lnSpc>
                <a:spcPct val="15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   运用特定的规则对分解结构图中的各个结点进行编码，可简化项目实施过程中的信息交流</a:t>
            </a:r>
            <a:r>
              <a:rPr lang="zh-CN" altLang="en-US" dirty="0"/>
              <a:t>。</a:t>
            </a:r>
          </a:p>
        </p:txBody>
      </p:sp>
      <p:pic>
        <p:nvPicPr>
          <p:cNvPr id="3277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1525588"/>
            <a:ext cx="398145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32774"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7FAD67F2-A7E6-4F4A-89E6-4BE7C99D7DB8}" type="slidenum">
              <a:rPr altLang="en-US" smtClean="0">
                <a:solidFill>
                  <a:srgbClr val="000000"/>
                </a:solidFill>
                <a:latin typeface="华文楷体" pitchFamily="2" charset="-122"/>
                <a:ea typeface="华文楷体" pitchFamily="2" charset="-122"/>
              </a:rPr>
              <a:pPr eaLnBrk="1" hangingPunct="1">
                <a:buFont typeface="Arial" charset="0"/>
                <a:buNone/>
              </a:pPr>
              <a:t>26</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p:nvPr>
        </p:nvSpPr>
        <p:spPr>
          <a:xfrm>
            <a:off x="628650" y="835025"/>
            <a:ext cx="7886700" cy="701675"/>
          </a:xfrm>
        </p:spPr>
        <p:txBody>
          <a:bodyPr/>
          <a:lstStyle/>
          <a:p>
            <a:pPr eaLnBrk="1" hangingPunct="1"/>
            <a:r>
              <a:rPr lang="en-US" altLang="zh-CN" sz="3600">
                <a:solidFill>
                  <a:srgbClr val="303030"/>
                </a:solidFill>
                <a:latin typeface="宋体" pitchFamily="2" charset="-122"/>
                <a:ea typeface="宋体" pitchFamily="2" charset="-122"/>
              </a:rPr>
              <a:t>6</a:t>
            </a:r>
            <a:r>
              <a:rPr lang="zh-CN" altLang="en-US" sz="3600">
                <a:solidFill>
                  <a:srgbClr val="303030"/>
                </a:solidFill>
                <a:latin typeface="宋体" pitchFamily="2" charset="-122"/>
                <a:ea typeface="宋体" pitchFamily="2" charset="-122"/>
              </a:rPr>
              <a:t>、工作分解结构的分解方式</a:t>
            </a:r>
          </a:p>
        </p:txBody>
      </p:sp>
      <p:sp>
        <p:nvSpPr>
          <p:cNvPr id="28674" name="内容占位符 2"/>
          <p:cNvSpPr>
            <a:spLocks noGrp="1" noChangeArrowheads="1"/>
          </p:cNvSpPr>
          <p:nvPr>
            <p:ph idx="1"/>
          </p:nvPr>
        </p:nvSpPr>
        <p:spPr>
          <a:xfrm>
            <a:off x="1052513" y="1627188"/>
            <a:ext cx="5795962" cy="3460750"/>
          </a:xfrm>
          <a:solidFill>
            <a:schemeClr val="accent3">
              <a:lumMod val="20000"/>
              <a:lumOff val="80000"/>
            </a:schemeClr>
          </a:solidFill>
        </p:spPr>
        <p:txBody>
          <a:bodyPr/>
          <a:lstStyle/>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按照项目实施过程的顺序分</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按照项目的交付结果分</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按照产品的结构分</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按照组织的职责分</a:t>
            </a:r>
          </a:p>
        </p:txBody>
      </p:sp>
      <p:sp>
        <p:nvSpPr>
          <p:cNvPr id="33796"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3379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20799CFD-5FC1-4D49-B16C-AE276CE130C1}" type="slidenum">
              <a:rPr altLang="en-US" smtClean="0">
                <a:solidFill>
                  <a:srgbClr val="000000"/>
                </a:solidFill>
                <a:latin typeface="华文楷体" pitchFamily="2" charset="-122"/>
                <a:ea typeface="华文楷体" pitchFamily="2" charset="-122"/>
              </a:rPr>
              <a:pPr eaLnBrk="1" hangingPunct="1">
                <a:buFont typeface="Arial" charset="0"/>
                <a:buNone/>
              </a:pPr>
              <a:t>27</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noChangeArrowheads="1"/>
          </p:cNvSpPr>
          <p:nvPr>
            <p:ph type="title"/>
          </p:nvPr>
        </p:nvSpPr>
        <p:spPr>
          <a:xfrm>
            <a:off x="628650" y="835025"/>
            <a:ext cx="7886700" cy="701675"/>
          </a:xfrm>
        </p:spPr>
        <p:txBody>
          <a:bodyPr/>
          <a:lstStyle/>
          <a:p>
            <a:pPr eaLnBrk="1" hangingPunct="1"/>
            <a:r>
              <a:rPr lang="en-US" altLang="zh-CN" sz="3600">
                <a:solidFill>
                  <a:srgbClr val="303030"/>
                </a:solidFill>
                <a:latin typeface="宋体" pitchFamily="2" charset="-122"/>
                <a:ea typeface="宋体" pitchFamily="2" charset="-122"/>
              </a:rPr>
              <a:t>7</a:t>
            </a:r>
            <a:r>
              <a:rPr lang="zh-CN" altLang="en-US" sz="3600">
                <a:solidFill>
                  <a:srgbClr val="303030"/>
                </a:solidFill>
                <a:latin typeface="宋体" pitchFamily="2" charset="-122"/>
                <a:ea typeface="宋体" pitchFamily="2" charset="-122"/>
              </a:rPr>
              <a:t>、工作分解结构的形式</a:t>
            </a:r>
          </a:p>
        </p:txBody>
      </p:sp>
      <p:sp>
        <p:nvSpPr>
          <p:cNvPr id="34819"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34820"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271BBB26-BB8B-4D88-A9F9-A529AA9415EA}" type="slidenum">
              <a:rPr altLang="en-US" smtClean="0">
                <a:solidFill>
                  <a:srgbClr val="000000"/>
                </a:solidFill>
                <a:latin typeface="华文楷体" pitchFamily="2" charset="-122"/>
                <a:ea typeface="华文楷体" pitchFamily="2" charset="-122"/>
              </a:rPr>
              <a:pPr eaLnBrk="1" hangingPunct="1">
                <a:buFont typeface="Arial" charset="0"/>
                <a:buNone/>
              </a:pPr>
              <a:t>28</a:t>
            </a:fld>
            <a:endParaRPr lang="zh-CN" altLang="en-US">
              <a:solidFill>
                <a:srgbClr val="000000"/>
              </a:solidFill>
              <a:latin typeface="华文楷体" pitchFamily="2" charset="-122"/>
              <a:ea typeface="华文楷体" pitchFamily="2" charset="-122"/>
            </a:endParaRPr>
          </a:p>
        </p:txBody>
      </p:sp>
      <p:grpSp>
        <p:nvGrpSpPr>
          <p:cNvPr id="34821" name="组合 31"/>
          <p:cNvGrpSpPr>
            <a:grpSpLocks/>
          </p:cNvGrpSpPr>
          <p:nvPr/>
        </p:nvGrpSpPr>
        <p:grpSpPr bwMode="auto">
          <a:xfrm>
            <a:off x="1198563" y="2049463"/>
            <a:ext cx="2724150" cy="2859087"/>
            <a:chOff x="1497698" y="3381375"/>
            <a:chExt cx="2795806" cy="2200275"/>
          </a:xfrm>
        </p:grpSpPr>
        <p:sp>
          <p:nvSpPr>
            <p:cNvPr id="13" name="任意多边形 12"/>
            <p:cNvSpPr/>
            <p:nvPr>
              <p:custDataLst>
                <p:tags r:id="rId5"/>
              </p:custDataLst>
            </p:nvPr>
          </p:nvSpPr>
          <p:spPr>
            <a:xfrm>
              <a:off x="1803998" y="4511444"/>
              <a:ext cx="2183205" cy="298094"/>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buFont typeface="Arial" pitchFamily="34" charset="0"/>
                <a:buNone/>
                <a:defRPr/>
              </a:pPr>
              <a:endParaRPr lang="zh-CN" altLang="en-US" noProof="1">
                <a:solidFill>
                  <a:schemeClr val="bg1"/>
                </a:solidFill>
              </a:endParaRPr>
            </a:p>
          </p:txBody>
        </p:sp>
        <p:sp>
          <p:nvSpPr>
            <p:cNvPr id="24" name="任意多边形 23"/>
            <p:cNvSpPr/>
            <p:nvPr>
              <p:custDataLst>
                <p:tags r:id="rId6"/>
              </p:custDataLst>
            </p:nvPr>
          </p:nvSpPr>
          <p:spPr>
            <a:xfrm>
              <a:off x="2607222" y="4866958"/>
              <a:ext cx="576757" cy="714692"/>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buFont typeface="Arial" pitchFamily="34" charset="0"/>
                <a:buNone/>
                <a:defRPr/>
              </a:pPr>
              <a:r>
                <a:rPr lang="en-US" altLang="zh-CN" sz="2400" noProof="1">
                  <a:solidFill>
                    <a:schemeClr val="bg1"/>
                  </a:solidFill>
                </a:rPr>
                <a:t>A</a:t>
              </a:r>
              <a:endParaRPr lang="zh-CN" altLang="en-US" sz="2400" noProof="1">
                <a:solidFill>
                  <a:schemeClr val="bg1"/>
                </a:solidFill>
              </a:endParaRPr>
            </a:p>
          </p:txBody>
        </p:sp>
        <p:sp>
          <p:nvSpPr>
            <p:cNvPr id="31" name="任意多边形 30"/>
            <p:cNvSpPr/>
            <p:nvPr>
              <p:custDataLst>
                <p:tags r:id="rId7"/>
              </p:custDataLst>
            </p:nvPr>
          </p:nvSpPr>
          <p:spPr>
            <a:xfrm>
              <a:off x="1497698" y="3381375"/>
              <a:ext cx="2795806" cy="1259569"/>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72000" rIns="252000" anchor="ctr">
              <a:normAutofit/>
            </a:bodyPr>
            <a:lstStyle/>
            <a:p>
              <a:pPr algn="ctr" fontAlgn="auto">
                <a:lnSpc>
                  <a:spcPct val="150000"/>
                </a:lnSpc>
                <a:buFont typeface="Arial" pitchFamily="34" charset="0"/>
                <a:buNone/>
                <a:defRPr/>
              </a:pPr>
              <a:r>
                <a:rPr lang="zh-CN" altLang="en-US" sz="2800" b="1" noProof="1">
                  <a:solidFill>
                    <a:schemeClr val="bg1"/>
                  </a:solidFill>
                </a:rPr>
                <a:t>图形方式</a:t>
              </a:r>
            </a:p>
          </p:txBody>
        </p:sp>
      </p:grpSp>
      <p:grpSp>
        <p:nvGrpSpPr>
          <p:cNvPr id="34822" name="组合 36"/>
          <p:cNvGrpSpPr>
            <a:grpSpLocks/>
          </p:cNvGrpSpPr>
          <p:nvPr/>
        </p:nvGrpSpPr>
        <p:grpSpPr bwMode="auto">
          <a:xfrm>
            <a:off x="5221288" y="2063750"/>
            <a:ext cx="2724150" cy="2859088"/>
            <a:chOff x="1497698" y="3381375"/>
            <a:chExt cx="2795806" cy="2200275"/>
          </a:xfrm>
        </p:grpSpPr>
        <p:sp>
          <p:nvSpPr>
            <p:cNvPr id="38" name="任意多边形 37"/>
            <p:cNvSpPr/>
            <p:nvPr>
              <p:custDataLst>
                <p:tags r:id="rId2"/>
              </p:custDataLst>
            </p:nvPr>
          </p:nvSpPr>
          <p:spPr>
            <a:xfrm>
              <a:off x="1803998" y="4511444"/>
              <a:ext cx="2183205" cy="298094"/>
            </a:xfrm>
            <a:custGeom>
              <a:avLst/>
              <a:gdLst>
                <a:gd name="connsiteX0" fmla="*/ 0 w 3062288"/>
                <a:gd name="connsiteY0" fmla="*/ 0 h 419100"/>
                <a:gd name="connsiteX1" fmla="*/ 23398 w 3062288"/>
                <a:gd name="connsiteY1" fmla="*/ 0 h 419100"/>
                <a:gd name="connsiteX2" fmla="*/ 85310 w 3062288"/>
                <a:gd name="connsiteY2" fmla="*/ 247650 h 419100"/>
                <a:gd name="connsiteX3" fmla="*/ 2976976 w 3062288"/>
                <a:gd name="connsiteY3" fmla="*/ 247650 h 419100"/>
                <a:gd name="connsiteX4" fmla="*/ 3038889 w 3062288"/>
                <a:gd name="connsiteY4" fmla="*/ 0 h 419100"/>
                <a:gd name="connsiteX5" fmla="*/ 3062288 w 3062288"/>
                <a:gd name="connsiteY5" fmla="*/ 0 h 419100"/>
                <a:gd name="connsiteX6" fmla="*/ 2995612 w 3062288"/>
                <a:gd name="connsiteY6" fmla="*/ 266701 h 419100"/>
                <a:gd name="connsiteX7" fmla="*/ 1656649 w 3062288"/>
                <a:gd name="connsiteY7" fmla="*/ 266701 h 419100"/>
                <a:gd name="connsiteX8" fmla="*/ 1531144 w 3062288"/>
                <a:gd name="connsiteY8" fmla="*/ 419100 h 419100"/>
                <a:gd name="connsiteX9" fmla="*/ 1405639 w 3062288"/>
                <a:gd name="connsiteY9" fmla="*/ 266701 h 419100"/>
                <a:gd name="connsiteX10" fmla="*/ 66675 w 3062288"/>
                <a:gd name="connsiteY10" fmla="*/ 26670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288" h="419100">
                  <a:moveTo>
                    <a:pt x="0" y="0"/>
                  </a:moveTo>
                  <a:lnTo>
                    <a:pt x="23398" y="0"/>
                  </a:lnTo>
                  <a:lnTo>
                    <a:pt x="85310" y="247650"/>
                  </a:lnTo>
                  <a:lnTo>
                    <a:pt x="2976976" y="247650"/>
                  </a:lnTo>
                  <a:lnTo>
                    <a:pt x="3038889" y="0"/>
                  </a:lnTo>
                  <a:lnTo>
                    <a:pt x="3062288" y="0"/>
                  </a:lnTo>
                  <a:lnTo>
                    <a:pt x="2995612" y="266701"/>
                  </a:lnTo>
                  <a:lnTo>
                    <a:pt x="1656649" y="266701"/>
                  </a:lnTo>
                  <a:lnTo>
                    <a:pt x="1531144" y="419100"/>
                  </a:lnTo>
                  <a:lnTo>
                    <a:pt x="1405639" y="266701"/>
                  </a:lnTo>
                  <a:lnTo>
                    <a:pt x="66675" y="2667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buFont typeface="Arial" pitchFamily="34" charset="0"/>
                <a:buNone/>
                <a:defRPr/>
              </a:pPr>
              <a:endParaRPr lang="zh-CN" altLang="en-US" noProof="1">
                <a:solidFill>
                  <a:schemeClr val="bg1"/>
                </a:solidFill>
              </a:endParaRPr>
            </a:p>
          </p:txBody>
        </p:sp>
        <p:sp>
          <p:nvSpPr>
            <p:cNvPr id="39" name="任意多边形 38"/>
            <p:cNvSpPr/>
            <p:nvPr>
              <p:custDataLst>
                <p:tags r:id="rId3"/>
              </p:custDataLst>
            </p:nvPr>
          </p:nvSpPr>
          <p:spPr>
            <a:xfrm>
              <a:off x="2607222" y="4866957"/>
              <a:ext cx="576757" cy="714693"/>
            </a:xfrm>
            <a:custGeom>
              <a:avLst/>
              <a:gdLst>
                <a:gd name="connsiteX0" fmla="*/ 288000 w 576000"/>
                <a:gd name="connsiteY0" fmla="*/ 57150 h 714375"/>
                <a:gd name="connsiteX1" fmla="*/ 576000 w 576000"/>
                <a:gd name="connsiteY1" fmla="*/ 209550 h 714375"/>
                <a:gd name="connsiteX2" fmla="*/ 576000 w 576000"/>
                <a:gd name="connsiteY2" fmla="*/ 561975 h 714375"/>
                <a:gd name="connsiteX3" fmla="*/ 288000 w 576000"/>
                <a:gd name="connsiteY3" fmla="*/ 714375 h 714375"/>
                <a:gd name="connsiteX4" fmla="*/ 0 w 576000"/>
                <a:gd name="connsiteY4" fmla="*/ 561975 h 714375"/>
                <a:gd name="connsiteX5" fmla="*/ 0 w 576000"/>
                <a:gd name="connsiteY5" fmla="*/ 209550 h 714375"/>
                <a:gd name="connsiteX6" fmla="*/ 288000 w 576000"/>
                <a:gd name="connsiteY6" fmla="*/ 0 h 714375"/>
                <a:gd name="connsiteX7" fmla="*/ 576000 w 576000"/>
                <a:gd name="connsiteY7" fmla="*/ 152400 h 714375"/>
                <a:gd name="connsiteX8" fmla="*/ 576000 w 576000"/>
                <a:gd name="connsiteY8" fmla="*/ 180975 h 714375"/>
                <a:gd name="connsiteX9" fmla="*/ 288000 w 576000"/>
                <a:gd name="connsiteY9" fmla="*/ 28575 h 714375"/>
                <a:gd name="connsiteX10" fmla="*/ 0 w 576000"/>
                <a:gd name="connsiteY10" fmla="*/ 180975 h 714375"/>
                <a:gd name="connsiteX11" fmla="*/ 0 w 576000"/>
                <a:gd name="connsiteY11" fmla="*/ 15240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000" h="714375">
                  <a:moveTo>
                    <a:pt x="288000" y="57150"/>
                  </a:moveTo>
                  <a:lnTo>
                    <a:pt x="576000" y="209550"/>
                  </a:lnTo>
                  <a:lnTo>
                    <a:pt x="576000" y="561975"/>
                  </a:lnTo>
                  <a:lnTo>
                    <a:pt x="288000" y="714375"/>
                  </a:lnTo>
                  <a:lnTo>
                    <a:pt x="0" y="561975"/>
                  </a:lnTo>
                  <a:lnTo>
                    <a:pt x="0" y="209550"/>
                  </a:lnTo>
                  <a:close/>
                  <a:moveTo>
                    <a:pt x="288000" y="0"/>
                  </a:moveTo>
                  <a:lnTo>
                    <a:pt x="576000" y="152400"/>
                  </a:lnTo>
                  <a:lnTo>
                    <a:pt x="576000" y="180975"/>
                  </a:lnTo>
                  <a:lnTo>
                    <a:pt x="288000" y="28575"/>
                  </a:lnTo>
                  <a:lnTo>
                    <a:pt x="0" y="180975"/>
                  </a:lnTo>
                  <a:lnTo>
                    <a:pt x="0" y="152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buFont typeface="Arial" pitchFamily="34" charset="0"/>
                <a:buNone/>
                <a:defRPr/>
              </a:pPr>
              <a:r>
                <a:rPr lang="en-US" altLang="zh-CN" sz="2400" noProof="1">
                  <a:solidFill>
                    <a:schemeClr val="bg1"/>
                  </a:solidFill>
                </a:rPr>
                <a:t>B</a:t>
              </a:r>
              <a:endParaRPr lang="zh-CN" altLang="en-US" sz="2400" noProof="1">
                <a:solidFill>
                  <a:schemeClr val="bg1"/>
                </a:solidFill>
              </a:endParaRPr>
            </a:p>
          </p:txBody>
        </p:sp>
        <p:sp>
          <p:nvSpPr>
            <p:cNvPr id="40" name="任意多边形 39"/>
            <p:cNvSpPr/>
            <p:nvPr>
              <p:custDataLst>
                <p:tags r:id="rId4"/>
              </p:custDataLst>
            </p:nvPr>
          </p:nvSpPr>
          <p:spPr>
            <a:xfrm>
              <a:off x="1497698" y="3381375"/>
              <a:ext cx="2795806" cy="1259569"/>
            </a:xfrm>
            <a:custGeom>
              <a:avLst/>
              <a:gdLst>
                <a:gd name="connsiteX0" fmla="*/ 16494 w 2795806"/>
                <a:gd name="connsiteY0" fmla="*/ 49404 h 1260113"/>
                <a:gd name="connsiteX1" fmla="*/ 2779312 w 2795806"/>
                <a:gd name="connsiteY1" fmla="*/ 49404 h 1260113"/>
                <a:gd name="connsiteX2" fmla="*/ 2375105 w 2795806"/>
                <a:gd name="connsiteY2" fmla="*/ 1260113 h 1260113"/>
                <a:gd name="connsiteX3" fmla="*/ 420701 w 2795806"/>
                <a:gd name="connsiteY3" fmla="*/ 1260113 h 1260113"/>
                <a:gd name="connsiteX4" fmla="*/ 0 w 2795806"/>
                <a:gd name="connsiteY4" fmla="*/ 0 h 1260113"/>
                <a:gd name="connsiteX5" fmla="*/ 2795806 w 2795806"/>
                <a:gd name="connsiteY5" fmla="*/ 0 h 1260113"/>
                <a:gd name="connsiteX6" fmla="*/ 2785322 w 2795806"/>
                <a:gd name="connsiteY6" fmla="*/ 31404 h 1260113"/>
                <a:gd name="connsiteX7" fmla="*/ 10485 w 2795806"/>
                <a:gd name="connsiteY7" fmla="*/ 31404 h 126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5806" h="1260113">
                  <a:moveTo>
                    <a:pt x="16494" y="49404"/>
                  </a:moveTo>
                  <a:lnTo>
                    <a:pt x="2779312" y="49404"/>
                  </a:lnTo>
                  <a:lnTo>
                    <a:pt x="2375105" y="1260113"/>
                  </a:lnTo>
                  <a:lnTo>
                    <a:pt x="420701" y="1260113"/>
                  </a:lnTo>
                  <a:close/>
                  <a:moveTo>
                    <a:pt x="0" y="0"/>
                  </a:moveTo>
                  <a:lnTo>
                    <a:pt x="2795806" y="0"/>
                  </a:lnTo>
                  <a:lnTo>
                    <a:pt x="2785322" y="31404"/>
                  </a:lnTo>
                  <a:lnTo>
                    <a:pt x="10485" y="31404"/>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72000" rIns="252000" anchor="ctr">
              <a:normAutofit/>
            </a:bodyPr>
            <a:lstStyle/>
            <a:p>
              <a:pPr algn="ctr" fontAlgn="auto">
                <a:lnSpc>
                  <a:spcPct val="150000"/>
                </a:lnSpc>
                <a:buFont typeface="Arial" pitchFamily="34" charset="0"/>
                <a:buNone/>
                <a:defRPr/>
              </a:pPr>
              <a:r>
                <a:rPr lang="zh-CN" altLang="en-US" sz="2800" b="1" noProof="1">
                  <a:solidFill>
                    <a:schemeClr val="bg1"/>
                  </a:solidFill>
                </a:rPr>
                <a:t>直线排列式</a:t>
              </a:r>
            </a:p>
          </p:txBody>
        </p:sp>
      </p:grpSp>
    </p:spTree>
    <p:custDataLst>
      <p:tags r:id="rId1"/>
    </p:custDataLst>
  </p:cSld>
  <p:clrMapOvr>
    <a:masterClrMapping/>
  </p:clrMapOvr>
  <p:transition spd="slow">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63" y="815975"/>
            <a:ext cx="7759700"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文本框 3"/>
          <p:cNvSpPr txBox="1">
            <a:spLocks noChangeArrowheads="1"/>
          </p:cNvSpPr>
          <p:nvPr/>
        </p:nvSpPr>
        <p:spPr bwMode="auto">
          <a:xfrm>
            <a:off x="2000250" y="5821363"/>
            <a:ext cx="55753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000" b="1">
                <a:solidFill>
                  <a:srgbClr val="000000"/>
                </a:solidFill>
                <a:latin typeface="黑体" pitchFamily="49" charset="-122"/>
                <a:ea typeface="黑体" pitchFamily="49" charset="-122"/>
              </a:rPr>
              <a:t>旅游活动的</a:t>
            </a:r>
            <a:r>
              <a:rPr lang="en-US" altLang="zh-CN" sz="2000" b="1">
                <a:solidFill>
                  <a:srgbClr val="000000"/>
                </a:solidFill>
                <a:latin typeface="黑体" pitchFamily="49" charset="-122"/>
                <a:ea typeface="黑体" pitchFamily="49" charset="-122"/>
              </a:rPr>
              <a:t>WBS</a:t>
            </a:r>
            <a:r>
              <a:rPr lang="zh-CN" altLang="en-US" sz="2000" b="1">
                <a:solidFill>
                  <a:srgbClr val="000000"/>
                </a:solidFill>
                <a:latin typeface="黑体" pitchFamily="49" charset="-122"/>
                <a:ea typeface="黑体" pitchFamily="49" charset="-122"/>
              </a:rPr>
              <a:t>分解图形式示意图</a:t>
            </a:r>
          </a:p>
        </p:txBody>
      </p:sp>
      <p:sp>
        <p:nvSpPr>
          <p:cNvPr id="35844"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3584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9B0B4AD5-94E8-4D3C-B263-23DBC91C29F5}" type="slidenum">
              <a:rPr altLang="en-US" smtClean="0">
                <a:solidFill>
                  <a:srgbClr val="000000"/>
                </a:solidFill>
                <a:latin typeface="华文楷体" pitchFamily="2" charset="-122"/>
                <a:ea typeface="华文楷体" pitchFamily="2" charset="-122"/>
              </a:rPr>
              <a:pPr eaLnBrk="1" hangingPunct="1">
                <a:buFont typeface="Arial" charset="0"/>
                <a:buNone/>
              </a:pPr>
              <a:t>29</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circl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noChangeArrowheads="1"/>
          </p:cNvSpPr>
          <p:nvPr>
            <p:ph type="title"/>
          </p:nvPr>
        </p:nvSpPr>
        <p:spPr>
          <a:xfrm>
            <a:off x="628650" y="835025"/>
            <a:ext cx="7886700" cy="701675"/>
          </a:xfrm>
        </p:spPr>
        <p:txBody>
          <a:bodyPr/>
          <a:lstStyle/>
          <a:p>
            <a:pPr eaLnBrk="1" hangingPunct="1"/>
            <a:r>
              <a:rPr lang="zh-CN" altLang="en-US" sz="3600">
                <a:solidFill>
                  <a:srgbClr val="000000"/>
                </a:solidFill>
                <a:latin typeface="宋体" pitchFamily="2" charset="-122"/>
                <a:ea typeface="宋体" pitchFamily="2" charset="-122"/>
              </a:rPr>
              <a:t>学习目标：</a:t>
            </a:r>
          </a:p>
        </p:txBody>
      </p:sp>
      <p:graphicFrame>
        <p:nvGraphicFramePr>
          <p:cNvPr id="6" name="表格 5"/>
          <p:cNvGraphicFramePr/>
          <p:nvPr/>
        </p:nvGraphicFramePr>
        <p:xfrm>
          <a:off x="565150" y="1543050"/>
          <a:ext cx="8188325" cy="3200400"/>
        </p:xfrm>
        <a:graphic>
          <a:graphicData uri="http://schemas.openxmlformats.org/drawingml/2006/table">
            <a:tbl>
              <a:tblPr firstRow="1" bandRow="1">
                <a:tableStyleId>{5C22544A-7EE6-4342-B048-85BDC9FD1C3A}</a:tableStyleId>
              </a:tblPr>
              <a:tblGrid>
                <a:gridCol w="4094429">
                  <a:extLst>
                    <a:ext uri="{9D8B030D-6E8A-4147-A177-3AD203B41FA5}">
                      <a16:colId xmlns:a16="http://schemas.microsoft.com/office/drawing/2014/main" val="20000"/>
                    </a:ext>
                  </a:extLst>
                </a:gridCol>
                <a:gridCol w="4093896">
                  <a:extLst>
                    <a:ext uri="{9D8B030D-6E8A-4147-A177-3AD203B41FA5}">
                      <a16:colId xmlns:a16="http://schemas.microsoft.com/office/drawing/2014/main" val="20001"/>
                    </a:ext>
                  </a:extLst>
                </a:gridCol>
              </a:tblGrid>
              <a:tr h="661539">
                <a:tc>
                  <a:txBody>
                    <a:bodyPr/>
                    <a:lstStyle/>
                    <a:p>
                      <a:pPr algn="ctr">
                        <a:buNone/>
                      </a:pPr>
                      <a:r>
                        <a:rPr lang="zh-CN" altLang="en-US" sz="2800" dirty="0">
                          <a:solidFill>
                            <a:srgbClr val="000000"/>
                          </a:solidFill>
                          <a:latin typeface="宋体" panose="02010600030101010101" pitchFamily="2" charset="-122"/>
                          <a:ea typeface="宋体" panose="02010600030101010101" pitchFamily="2" charset="-122"/>
                        </a:rPr>
                        <a:t>知识目标</a:t>
                      </a:r>
                    </a:p>
                  </a:txBody>
                  <a:tcPr marL="68570" marR="68570" marT="45711" marB="45711">
                    <a:solidFill>
                      <a:srgbClr val="FFCC99"/>
                    </a:solidFill>
                  </a:tcPr>
                </a:tc>
                <a:tc>
                  <a:txBody>
                    <a:bodyPr/>
                    <a:lstStyle/>
                    <a:p>
                      <a:pPr algn="ctr">
                        <a:buNone/>
                      </a:pPr>
                      <a:r>
                        <a:rPr lang="zh-CN" altLang="en-US" sz="2800" dirty="0">
                          <a:solidFill>
                            <a:srgbClr val="000000"/>
                          </a:solidFill>
                          <a:latin typeface="宋体" panose="02010600030101010101" pitchFamily="2" charset="-122"/>
                          <a:ea typeface="宋体" panose="02010600030101010101" pitchFamily="2" charset="-122"/>
                        </a:rPr>
                        <a:t>技能目标</a:t>
                      </a:r>
                    </a:p>
                  </a:txBody>
                  <a:tcPr marL="68570" marR="68570" marT="45711" marB="45711">
                    <a:solidFill>
                      <a:srgbClr val="FFCC99"/>
                    </a:solidFill>
                  </a:tcPr>
                </a:tc>
                <a:extLst>
                  <a:ext uri="{0D108BD9-81ED-4DB2-BD59-A6C34878D82A}">
                    <a16:rowId xmlns:a16="http://schemas.microsoft.com/office/drawing/2014/main" val="10000"/>
                  </a:ext>
                </a:extLst>
              </a:tr>
              <a:tr h="2538861">
                <a:tc>
                  <a:txBody>
                    <a:bodyPr/>
                    <a:lstStyle/>
                    <a:p>
                      <a:pPr>
                        <a:buNone/>
                      </a:pPr>
                      <a:r>
                        <a:rPr lang="zh-CN" altLang="en-US" sz="2400" dirty="0">
                          <a:solidFill>
                            <a:srgbClr val="000000"/>
                          </a:solidFill>
                          <a:latin typeface="宋体" panose="02010600030101010101" pitchFamily="2" charset="-122"/>
                          <a:ea typeface="宋体" panose="02010600030101010101" pitchFamily="2" charset="-122"/>
                        </a:rPr>
                        <a:t>了解项目计划的作用和内容</a:t>
                      </a:r>
                    </a:p>
                    <a:p>
                      <a:pPr>
                        <a:buNone/>
                      </a:pPr>
                      <a:r>
                        <a:rPr lang="zh-CN" altLang="en-US" sz="2400" dirty="0">
                          <a:solidFill>
                            <a:srgbClr val="000000"/>
                          </a:solidFill>
                          <a:latin typeface="宋体" panose="02010600030101010101" pitchFamily="2" charset="-122"/>
                          <a:ea typeface="宋体" panose="02010600030101010101" pitchFamily="2" charset="-122"/>
                        </a:rPr>
                        <a:t>了解项目计划制定中使用的工具和方法</a:t>
                      </a:r>
                    </a:p>
                    <a:p>
                      <a:pPr>
                        <a:buNone/>
                      </a:pPr>
                      <a:r>
                        <a:rPr lang="zh-CN" altLang="en-US" sz="2400" dirty="0">
                          <a:solidFill>
                            <a:srgbClr val="000000"/>
                          </a:solidFill>
                          <a:latin typeface="宋体" panose="02010600030101010101" pitchFamily="2" charset="-122"/>
                          <a:ea typeface="宋体" panose="02010600030101010101" pitchFamily="2" charset="-122"/>
                        </a:rPr>
                        <a:t>了解WBS的作用</a:t>
                      </a:r>
                    </a:p>
                    <a:p>
                      <a:pPr>
                        <a:buNone/>
                      </a:pPr>
                      <a:r>
                        <a:rPr lang="zh-CN" altLang="en-US" sz="2400" dirty="0">
                          <a:solidFill>
                            <a:srgbClr val="000000"/>
                          </a:solidFill>
                          <a:latin typeface="宋体" panose="02010600030101010101" pitchFamily="2" charset="-122"/>
                          <a:ea typeface="宋体" panose="02010600030101010101" pitchFamily="2" charset="-122"/>
                        </a:rPr>
                        <a:t>了解责任分配矩阵的作用</a:t>
                      </a:r>
                    </a:p>
                    <a:p>
                      <a:pPr>
                        <a:buNone/>
                      </a:pPr>
                      <a:r>
                        <a:rPr lang="zh-CN" altLang="en-US" sz="2400" dirty="0">
                          <a:solidFill>
                            <a:srgbClr val="000000"/>
                          </a:solidFill>
                          <a:latin typeface="宋体" panose="02010600030101010101" pitchFamily="2" charset="-122"/>
                          <a:ea typeface="宋体" panose="02010600030101010101" pitchFamily="2" charset="-122"/>
                        </a:rPr>
                        <a:t>了解行动计划表的作用</a:t>
                      </a:r>
                    </a:p>
                  </a:txBody>
                  <a:tcPr marL="68570" marR="68570" marT="45711" marB="45711">
                    <a:solidFill>
                      <a:srgbClr val="FFCC99"/>
                    </a:solidFill>
                  </a:tcPr>
                </a:tc>
                <a:tc>
                  <a:txBody>
                    <a:bodyPr/>
                    <a:lstStyle/>
                    <a:p>
                      <a:pPr>
                        <a:buNone/>
                      </a:pPr>
                      <a:r>
                        <a:rPr lang="zh-CN" altLang="en-US" sz="2400" dirty="0">
                          <a:solidFill>
                            <a:srgbClr val="000000"/>
                          </a:solidFill>
                          <a:latin typeface="宋体" panose="02010600030101010101" pitchFamily="2" charset="-122"/>
                          <a:ea typeface="宋体" panose="02010600030101010101" pitchFamily="2" charset="-122"/>
                        </a:rPr>
                        <a:t>掌握项目计划的编制程序</a:t>
                      </a:r>
                    </a:p>
                    <a:p>
                      <a:pPr>
                        <a:buNone/>
                      </a:pPr>
                      <a:r>
                        <a:rPr lang="zh-CN" altLang="en-US" sz="2400" dirty="0">
                          <a:solidFill>
                            <a:srgbClr val="000000"/>
                          </a:solidFill>
                          <a:latin typeface="宋体" panose="02010600030101010101" pitchFamily="2" charset="-122"/>
                          <a:ea typeface="宋体" panose="02010600030101010101" pitchFamily="2" charset="-122"/>
                        </a:rPr>
                        <a:t>掌握WBS的内涵，并能够灵活运用</a:t>
                      </a:r>
                    </a:p>
                    <a:p>
                      <a:pPr>
                        <a:buNone/>
                      </a:pPr>
                      <a:r>
                        <a:rPr lang="zh-CN" altLang="en-US" sz="2400" dirty="0">
                          <a:solidFill>
                            <a:srgbClr val="000000"/>
                          </a:solidFill>
                          <a:latin typeface="宋体" panose="02010600030101010101" pitchFamily="2" charset="-122"/>
                          <a:ea typeface="宋体" panose="02010600030101010101" pitchFamily="2" charset="-122"/>
                        </a:rPr>
                        <a:t>能够根据WBS绘制行动计划表</a:t>
                      </a:r>
                    </a:p>
                  </a:txBody>
                  <a:tcPr marL="68570" marR="68570" marT="45711" marB="45711">
                    <a:solidFill>
                      <a:srgbClr val="FFCC99"/>
                    </a:solidFill>
                  </a:tcPr>
                </a:tc>
                <a:extLst>
                  <a:ext uri="{0D108BD9-81ED-4DB2-BD59-A6C34878D82A}">
                    <a16:rowId xmlns:a16="http://schemas.microsoft.com/office/drawing/2014/main" val="10001"/>
                  </a:ext>
                </a:extLst>
              </a:tr>
            </a:tbl>
          </a:graphicData>
        </a:graphic>
      </p:graphicFrame>
      <p:sp>
        <p:nvSpPr>
          <p:cNvPr id="16398"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1639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BF0722BD-B14F-439F-BA74-C2A23B097413}" type="slidenum">
              <a:rPr altLang="en-US" smtClean="0">
                <a:solidFill>
                  <a:srgbClr val="000000"/>
                </a:solidFill>
                <a:latin typeface="华文楷体" pitchFamily="2" charset="-122"/>
                <a:ea typeface="华文楷体" pitchFamily="2" charset="-122"/>
              </a:rPr>
              <a:pPr eaLnBrk="1" hangingPunct="1">
                <a:buFont typeface="Arial" charset="0"/>
                <a:buNone/>
              </a:pPr>
              <a:t>3</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noChangeArrowheads="1"/>
          </p:cNvSpPr>
          <p:nvPr>
            <p:ph type="title"/>
          </p:nvPr>
        </p:nvSpPr>
        <p:spPr>
          <a:xfrm>
            <a:off x="628650" y="835025"/>
            <a:ext cx="7886700" cy="701675"/>
          </a:xfrm>
        </p:spPr>
        <p:txBody>
          <a:bodyPr/>
          <a:lstStyle/>
          <a:p>
            <a:pPr eaLnBrk="1" hangingPunct="1"/>
            <a:r>
              <a:rPr lang="zh-CN" altLang="en-US" sz="3600">
                <a:solidFill>
                  <a:srgbClr val="303030"/>
                </a:solidFill>
                <a:latin typeface="宋体" pitchFamily="2" charset="-122"/>
                <a:ea typeface="宋体" pitchFamily="2" charset="-122"/>
              </a:rPr>
              <a:t>旅游项目结构分解表</a:t>
            </a:r>
          </a:p>
        </p:txBody>
      </p:sp>
      <p:pic>
        <p:nvPicPr>
          <p:cNvPr id="36867"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550988"/>
            <a:ext cx="6280150" cy="437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E9AA33CD-1B8F-431F-B9E9-C61170EA3207}" type="slidenum">
              <a:rPr altLang="en-US" smtClean="0">
                <a:solidFill>
                  <a:srgbClr val="000000"/>
                </a:solidFill>
                <a:latin typeface="华文楷体" pitchFamily="2" charset="-122"/>
                <a:ea typeface="华文楷体" pitchFamily="2" charset="-122"/>
              </a:rPr>
              <a:pPr eaLnBrk="1" hangingPunct="1">
                <a:buFont typeface="Arial" charset="0"/>
                <a:buNone/>
              </a:pPr>
              <a:t>30</a:t>
            </a:fld>
            <a:endParaRPr lang="zh-CN" altLang="en-US">
              <a:solidFill>
                <a:srgbClr val="000000"/>
              </a:solidFill>
              <a:latin typeface="华文楷体" pitchFamily="2" charset="-122"/>
              <a:ea typeface="华文楷体" pitchFamily="2" charset="-122"/>
            </a:endParaRPr>
          </a:p>
        </p:txBody>
      </p:sp>
      <p:sp>
        <p:nvSpPr>
          <p:cNvPr id="2" name="文本框 1">
            <a:extLst>
              <a:ext uri="{FF2B5EF4-FFF2-40B4-BE49-F238E27FC236}">
                <a16:creationId xmlns:a16="http://schemas.microsoft.com/office/drawing/2014/main" id="{BEAFA51D-EF21-CE1F-941E-597AFEBE1241}"/>
              </a:ext>
            </a:extLst>
          </p:cNvPr>
          <p:cNvSpPr txBox="1"/>
          <p:nvPr/>
        </p:nvSpPr>
        <p:spPr>
          <a:xfrm>
            <a:off x="2343873" y="136525"/>
            <a:ext cx="6504972" cy="830997"/>
          </a:xfrm>
          <a:prstGeom prst="rect">
            <a:avLst/>
          </a:prstGeom>
          <a:noFill/>
        </p:spPr>
        <p:txBody>
          <a:bodyPr wrap="square" rtlCol="0">
            <a:spAutoFit/>
          </a:bodyPr>
          <a:lstStyle/>
          <a:p>
            <a:r>
              <a:rPr lang="zh-CN" altLang="en-US" sz="2400" b="1" dirty="0">
                <a:solidFill>
                  <a:srgbClr val="000000"/>
                </a:solidFill>
              </a:rPr>
              <a:t>课堂练习：请使用分解表形式对一次集体婚礼项目进行</a:t>
            </a:r>
            <a:r>
              <a:rPr lang="en-US" altLang="zh-CN" sz="2400" b="1" dirty="0" err="1">
                <a:solidFill>
                  <a:srgbClr val="000000"/>
                </a:solidFill>
              </a:rPr>
              <a:t>wbs</a:t>
            </a:r>
            <a:r>
              <a:rPr lang="zh-CN" altLang="en-US" sz="2400" b="1" dirty="0">
                <a:solidFill>
                  <a:srgbClr val="000000"/>
                </a:solidFill>
              </a:rPr>
              <a:t>分解。</a:t>
            </a:r>
          </a:p>
        </p:txBody>
      </p:sp>
    </p:spTree>
    <p:custDataLst>
      <p:tags r:id="rId1"/>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2"/>
          <p:cNvSpPr>
            <a:spLocks noGrp="1" noChangeArrowheads="1"/>
          </p:cNvSpPr>
          <p:nvPr>
            <p:ph type="title"/>
          </p:nvPr>
        </p:nvSpPr>
        <p:spPr>
          <a:xfrm>
            <a:off x="628650" y="835025"/>
            <a:ext cx="7886700" cy="701675"/>
          </a:xfrm>
        </p:spPr>
        <p:txBody>
          <a:bodyPr/>
          <a:lstStyle/>
          <a:p>
            <a:pPr eaLnBrk="1" hangingPunct="1"/>
            <a:r>
              <a:rPr lang="zh-CN" altLang="en-US" sz="3600">
                <a:solidFill>
                  <a:srgbClr val="303030"/>
                </a:solidFill>
                <a:latin typeface="宋体" pitchFamily="2" charset="-122"/>
                <a:ea typeface="宋体" pitchFamily="2" charset="-122"/>
              </a:rPr>
              <a:t>二、责任分配矩阵</a:t>
            </a:r>
          </a:p>
        </p:txBody>
      </p:sp>
      <p:sp>
        <p:nvSpPr>
          <p:cNvPr id="33794" name="内容占位符 3"/>
          <p:cNvSpPr>
            <a:spLocks noGrp="1" noChangeArrowheads="1"/>
          </p:cNvSpPr>
          <p:nvPr>
            <p:ph idx="1"/>
          </p:nvPr>
        </p:nvSpPr>
        <p:spPr>
          <a:xfrm>
            <a:off x="1112838" y="1647825"/>
            <a:ext cx="7067550" cy="4086225"/>
          </a:xfrm>
          <a:solidFill>
            <a:schemeClr val="accent3">
              <a:lumMod val="20000"/>
              <a:lumOff val="80000"/>
            </a:schemeClr>
          </a:solidFill>
        </p:spPr>
        <p:txBody>
          <a:bodyPr/>
          <a:lstStyle/>
          <a:p>
            <a:pPr marL="0" indent="72009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责任分配矩阵是一种将所分解的工作任务落实到项目有关部门或个人，并明确表示出他们在组织工作中的关系、责任和地位的方法和工具。它是在工作分解结构的基础上建立的，以表格形式表示完成工作分解结构中每项活动或工作所需的人员。</a:t>
            </a:r>
          </a:p>
          <a:p>
            <a:pPr marL="0" indent="72009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责任矩阵强调了每一个具体的工作单元由谁负责，并表明每个人的角色和在整个项目中的地位。</a:t>
            </a:r>
          </a:p>
        </p:txBody>
      </p:sp>
      <p:sp>
        <p:nvSpPr>
          <p:cNvPr id="37892"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3789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51EAE81B-C8C9-4515-B8E8-3A5D07149CAA}" type="slidenum">
              <a:rPr altLang="en-US" smtClean="0">
                <a:solidFill>
                  <a:srgbClr val="000000"/>
                </a:solidFill>
                <a:latin typeface="华文楷体" pitchFamily="2" charset="-122"/>
                <a:ea typeface="华文楷体" pitchFamily="2" charset="-122"/>
              </a:rPr>
              <a:pPr eaLnBrk="1" hangingPunct="1">
                <a:buFont typeface="Arial" charset="0"/>
                <a:buNone/>
              </a:pPr>
              <a:t>31</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525" y="1196975"/>
            <a:ext cx="6354763"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文本框 6"/>
          <p:cNvSpPr txBox="1">
            <a:spLocks noChangeArrowheads="1"/>
          </p:cNvSpPr>
          <p:nvPr/>
        </p:nvSpPr>
        <p:spPr bwMode="auto">
          <a:xfrm>
            <a:off x="1674813" y="727075"/>
            <a:ext cx="403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400" b="1">
                <a:solidFill>
                  <a:srgbClr val="000000"/>
                </a:solidFill>
              </a:rPr>
              <a:t>旅游项目的责任矩阵表</a:t>
            </a:r>
          </a:p>
        </p:txBody>
      </p:sp>
      <p:sp>
        <p:nvSpPr>
          <p:cNvPr id="38916"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38917"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2A473881-F5E9-425C-813F-E5575DA215F9}" type="slidenum">
              <a:rPr altLang="en-US" smtClean="0">
                <a:solidFill>
                  <a:srgbClr val="000000"/>
                </a:solidFill>
                <a:latin typeface="华文楷体" pitchFamily="2" charset="-122"/>
                <a:ea typeface="华文楷体" pitchFamily="2" charset="-122"/>
              </a:rPr>
              <a:pPr eaLnBrk="1" hangingPunct="1">
                <a:buFont typeface="Arial" charset="0"/>
                <a:buNone/>
              </a:pPr>
              <a:t>32</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2"/>
          <p:cNvSpPr>
            <a:spLocks noGrp="1" noChangeArrowheads="1"/>
          </p:cNvSpPr>
          <p:nvPr>
            <p:ph type="title"/>
          </p:nvPr>
        </p:nvSpPr>
        <p:spPr>
          <a:xfrm>
            <a:off x="628650" y="835025"/>
            <a:ext cx="7886700" cy="701675"/>
          </a:xfrm>
        </p:spPr>
        <p:txBody>
          <a:bodyPr/>
          <a:lstStyle/>
          <a:p>
            <a:pPr eaLnBrk="1" hangingPunct="1"/>
            <a:r>
              <a:rPr lang="zh-CN" altLang="en-US" sz="3600" dirty="0">
                <a:solidFill>
                  <a:srgbClr val="303030"/>
                </a:solidFill>
                <a:latin typeface="宋体" pitchFamily="2" charset="-122"/>
                <a:ea typeface="宋体" pitchFamily="2" charset="-122"/>
              </a:rPr>
              <a:t>三、项目行动计划表</a:t>
            </a:r>
          </a:p>
        </p:txBody>
      </p:sp>
      <p:sp>
        <p:nvSpPr>
          <p:cNvPr id="33794" name="内容占位符 3"/>
          <p:cNvSpPr>
            <a:spLocks noGrp="1" noChangeArrowheads="1"/>
          </p:cNvSpPr>
          <p:nvPr>
            <p:ph idx="1"/>
          </p:nvPr>
        </p:nvSpPr>
        <p:spPr>
          <a:xfrm>
            <a:off x="1038225" y="1479992"/>
            <a:ext cx="7067550" cy="2328079"/>
          </a:xfrm>
          <a:solidFill>
            <a:schemeClr val="accent3">
              <a:lumMod val="20000"/>
              <a:lumOff val="80000"/>
            </a:schemeClr>
          </a:solidFill>
        </p:spPr>
        <p:txBody>
          <a:bodyPr/>
          <a:lstStyle/>
          <a:p>
            <a:pPr marL="0" indent="72009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项目行动计划表是指以工作分解结构图为基础，将项目的一系列活动或任务进一步细分，并按照内在的层次关系吧把持续时间、紧前任务和所需资源等汇总并记录所形成的表格。</a:t>
            </a:r>
          </a:p>
        </p:txBody>
      </p:sp>
      <p:sp>
        <p:nvSpPr>
          <p:cNvPr id="3789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51EAE81B-C8C9-4515-B8E8-3A5D07149CAA}" type="slidenum">
              <a:rPr altLang="en-US" smtClean="0">
                <a:solidFill>
                  <a:srgbClr val="000000"/>
                </a:solidFill>
                <a:latin typeface="华文楷体" pitchFamily="2" charset="-122"/>
                <a:ea typeface="华文楷体" pitchFamily="2" charset="-122"/>
              </a:rPr>
              <a:pPr eaLnBrk="1" hangingPunct="1">
                <a:buFont typeface="Arial" charset="0"/>
                <a:buNone/>
              </a:pPr>
              <a:t>33</a:t>
            </a:fld>
            <a:endParaRPr lang="zh-CN" altLang="en-US">
              <a:solidFill>
                <a:srgbClr val="000000"/>
              </a:solidFill>
              <a:latin typeface="华文楷体" pitchFamily="2" charset="-122"/>
              <a:ea typeface="华文楷体" pitchFamily="2" charset="-122"/>
            </a:endParaRPr>
          </a:p>
        </p:txBody>
      </p:sp>
      <p:pic>
        <p:nvPicPr>
          <p:cNvPr id="3" name="图片 2">
            <a:extLst>
              <a:ext uri="{FF2B5EF4-FFF2-40B4-BE49-F238E27FC236}">
                <a16:creationId xmlns:a16="http://schemas.microsoft.com/office/drawing/2014/main" id="{66A1279B-0F6F-2559-0F0D-C6AFE1E7C411}"/>
              </a:ext>
            </a:extLst>
          </p:cNvPr>
          <p:cNvPicPr>
            <a:picLocks noChangeAspect="1"/>
          </p:cNvPicPr>
          <p:nvPr/>
        </p:nvPicPr>
        <p:blipFill>
          <a:blip r:embed="rId3"/>
          <a:stretch>
            <a:fillRect/>
          </a:stretch>
        </p:blipFill>
        <p:spPr>
          <a:xfrm>
            <a:off x="1383174" y="3730886"/>
            <a:ext cx="6164761" cy="2503648"/>
          </a:xfrm>
          <a:prstGeom prst="rect">
            <a:avLst/>
          </a:prstGeom>
        </p:spPr>
      </p:pic>
    </p:spTree>
    <p:custDataLst>
      <p:tags r:id="rId1"/>
    </p:custDataLst>
    <p:extLst>
      <p:ext uri="{BB962C8B-B14F-4D97-AF65-F5344CB8AC3E}">
        <p14:creationId xmlns:p14="http://schemas.microsoft.com/office/powerpoint/2010/main" val="1841292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C0725-D0AB-34F5-20A7-911D4E81E9A8}"/>
              </a:ext>
            </a:extLst>
          </p:cNvPr>
          <p:cNvSpPr>
            <a:spLocks noGrp="1"/>
          </p:cNvSpPr>
          <p:nvPr>
            <p:ph type="title"/>
          </p:nvPr>
        </p:nvSpPr>
        <p:spPr/>
        <p:txBody>
          <a:bodyPr/>
          <a:lstStyle/>
          <a:p>
            <a:endParaRPr lang="zh-CN" altLang="en-US"/>
          </a:p>
        </p:txBody>
      </p:sp>
      <p:pic>
        <p:nvPicPr>
          <p:cNvPr id="4" name="项目计划编制">
            <a:hlinkClick r:id="" action="ppaction://media"/>
            <a:extLst>
              <a:ext uri="{FF2B5EF4-FFF2-40B4-BE49-F238E27FC236}">
                <a16:creationId xmlns:a16="http://schemas.microsoft.com/office/drawing/2014/main" id="{8834C42D-7B92-68CA-54E3-ED59D3C5C51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6914" y="889682"/>
            <a:ext cx="8530714" cy="5285412"/>
          </a:xfrm>
        </p:spPr>
      </p:pic>
    </p:spTree>
    <p:extLst>
      <p:ext uri="{BB962C8B-B14F-4D97-AF65-F5344CB8AC3E}">
        <p14:creationId xmlns:p14="http://schemas.microsoft.com/office/powerpoint/2010/main" val="399643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6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3"/>
          <p:cNvSpPr>
            <a:spLocks noGrp="1" noChangeArrowheads="1"/>
          </p:cNvSpPr>
          <p:nvPr>
            <p:ph type="ctrTitle"/>
          </p:nvPr>
        </p:nvSpPr>
        <p:spPr>
          <a:xfrm>
            <a:off x="3003550" y="2501900"/>
            <a:ext cx="5235575" cy="1984375"/>
          </a:xfrm>
        </p:spPr>
        <p:txBody>
          <a:bodyPr/>
          <a:lstStyle/>
          <a:p>
            <a:pPr eaLnBrk="1" hangingPunct="1"/>
            <a:r>
              <a:rPr lang="zh-CN" altLang="en-US">
                <a:solidFill>
                  <a:srgbClr val="000000"/>
                </a:solidFill>
                <a:latin typeface="华文楷体" pitchFamily="2" charset="-122"/>
                <a:ea typeface="华文楷体" pitchFamily="2" charset="-122"/>
              </a:rPr>
              <a:t>第一节</a:t>
            </a:r>
            <a:br>
              <a:rPr lang="en-US" altLang="zh-CN">
                <a:solidFill>
                  <a:srgbClr val="000000"/>
                </a:solidFill>
                <a:latin typeface="华文楷体" pitchFamily="2" charset="-122"/>
                <a:ea typeface="华文楷体" pitchFamily="2" charset="-122"/>
              </a:rPr>
            </a:br>
            <a:br>
              <a:rPr lang="zh-CN" altLang="en-US">
                <a:solidFill>
                  <a:srgbClr val="000000"/>
                </a:solidFill>
                <a:latin typeface="华文楷体" pitchFamily="2" charset="-122"/>
                <a:ea typeface="华文楷体" pitchFamily="2" charset="-122"/>
              </a:rPr>
            </a:br>
            <a:r>
              <a:rPr lang="zh-CN" altLang="en-US">
                <a:solidFill>
                  <a:srgbClr val="000000"/>
                </a:solidFill>
                <a:latin typeface="华文楷体" pitchFamily="2" charset="-122"/>
                <a:ea typeface="华文楷体" pitchFamily="2" charset="-122"/>
              </a:rPr>
              <a:t>项目计划概述</a:t>
            </a:r>
          </a:p>
        </p:txBody>
      </p:sp>
      <p:sp>
        <p:nvSpPr>
          <p:cNvPr id="17411"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1741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BFBD1125-20E2-4BE1-ADAF-8EB6EA54CD7C}" type="slidenum">
              <a:rPr lang="zh-CN" altLang="en-US" smtClean="0">
                <a:solidFill>
                  <a:srgbClr val="000000"/>
                </a:solidFill>
                <a:latin typeface="华文楷体" pitchFamily="2" charset="-122"/>
                <a:ea typeface="华文楷体" pitchFamily="2" charset="-122"/>
              </a:rPr>
              <a:pPr eaLnBrk="1" hangingPunct="1">
                <a:buFont typeface="Arial" charset="0"/>
                <a:buNone/>
              </a:pPr>
              <a:t>4</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noChangeArrowheads="1"/>
          </p:cNvSpPr>
          <p:nvPr>
            <p:ph type="title"/>
          </p:nvPr>
        </p:nvSpPr>
        <p:spPr>
          <a:xfrm>
            <a:off x="628650" y="835025"/>
            <a:ext cx="7886700" cy="701675"/>
          </a:xfrm>
        </p:spPr>
        <p:txBody>
          <a:bodyPr/>
          <a:lstStyle/>
          <a:p>
            <a:pPr eaLnBrk="1" hangingPunct="1"/>
            <a:r>
              <a:rPr lang="zh-CN" altLang="en-US" sz="3600">
                <a:solidFill>
                  <a:srgbClr val="303030"/>
                </a:solidFill>
                <a:latin typeface="宋体" pitchFamily="2" charset="-122"/>
                <a:ea typeface="宋体" pitchFamily="2" charset="-122"/>
              </a:rPr>
              <a:t>项目计划概述</a:t>
            </a:r>
          </a:p>
        </p:txBody>
      </p:sp>
      <p:sp>
        <p:nvSpPr>
          <p:cNvPr id="15362" name="内容占位符 4"/>
          <p:cNvSpPr>
            <a:spLocks noGrp="1" noChangeArrowheads="1"/>
          </p:cNvSpPr>
          <p:nvPr>
            <p:ph idx="1"/>
          </p:nvPr>
        </p:nvSpPr>
        <p:spPr>
          <a:xfrm>
            <a:off x="300943" y="1600200"/>
            <a:ext cx="8214408" cy="4887410"/>
          </a:xfrm>
          <a:solidFill>
            <a:schemeClr val="accent3">
              <a:lumMod val="20000"/>
              <a:lumOff val="80000"/>
            </a:schemeClr>
          </a:solidFill>
        </p:spPr>
        <p:txBody>
          <a:bodyPr/>
          <a:lstStyle/>
          <a:p>
            <a:pPr marL="0" indent="0" eaLnBrk="1" hangingPunct="1">
              <a:lnSpc>
                <a:spcPct val="150000"/>
              </a:lnSpc>
              <a:buFont typeface="Wingdings 2" panose="05020102010507070707" pitchFamily="18" charset="2"/>
              <a:buNone/>
              <a:defRPr/>
            </a:pPr>
            <a:r>
              <a:rPr lang="en-US" altLang="zh-CN" sz="3200" dirty="0">
                <a:solidFill>
                  <a:srgbClr val="000000"/>
                </a:solidFill>
                <a:latin typeface="宋体" panose="02010600030101010101" pitchFamily="2" charset="-122"/>
                <a:ea typeface="宋体" panose="02010600030101010101" pitchFamily="2" charset="-122"/>
              </a:rPr>
              <a:t>1</a:t>
            </a:r>
            <a:r>
              <a:rPr lang="zh-CN" altLang="en-US" sz="3200" dirty="0">
                <a:solidFill>
                  <a:srgbClr val="000000"/>
                </a:solidFill>
                <a:latin typeface="宋体" panose="02010600030101010101" pitchFamily="2" charset="-122"/>
                <a:ea typeface="宋体" panose="02010600030101010101" pitchFamily="2" charset="-122"/>
              </a:rPr>
              <a:t>、如何制订一份好的计划？</a:t>
            </a:r>
          </a:p>
          <a:p>
            <a:pPr marL="0" indent="0" eaLnBrk="1" hangingPunct="1">
              <a:lnSpc>
                <a:spcPct val="150000"/>
              </a:lnSpc>
              <a:buFont typeface="Wingdings 2" panose="05020102010507070707" pitchFamily="18" charset="2"/>
              <a:buNone/>
              <a:defRPr/>
            </a:pPr>
            <a:r>
              <a:rPr lang="en-US" altLang="zh-CN" sz="3200" dirty="0">
                <a:solidFill>
                  <a:srgbClr val="000000"/>
                </a:solidFill>
                <a:latin typeface="宋体" panose="02010600030101010101" pitchFamily="2" charset="-122"/>
                <a:ea typeface="宋体" panose="02010600030101010101" pitchFamily="2" charset="-122"/>
              </a:rPr>
              <a:t>2</a:t>
            </a:r>
            <a:r>
              <a:rPr lang="zh-CN" altLang="en-US" sz="3200" dirty="0">
                <a:solidFill>
                  <a:srgbClr val="000000"/>
                </a:solidFill>
                <a:latin typeface="宋体" panose="02010600030101010101" pitchFamily="2" charset="-122"/>
                <a:ea typeface="宋体" panose="02010600030101010101" pitchFamily="2" charset="-122"/>
              </a:rPr>
              <a:t>、项目计划有什么作用？</a:t>
            </a:r>
          </a:p>
          <a:p>
            <a:pPr marL="0" indent="0" eaLnBrk="1" hangingPunct="1">
              <a:lnSpc>
                <a:spcPct val="150000"/>
              </a:lnSpc>
              <a:buFont typeface="Wingdings 2" panose="05020102010507070707" pitchFamily="18" charset="2"/>
              <a:buNone/>
              <a:defRPr/>
            </a:pPr>
            <a:r>
              <a:rPr lang="en-US" altLang="zh-CN" sz="3200" dirty="0">
                <a:solidFill>
                  <a:srgbClr val="000000"/>
                </a:solidFill>
                <a:latin typeface="宋体" panose="02010600030101010101" pitchFamily="2" charset="-122"/>
                <a:ea typeface="宋体" panose="02010600030101010101" pitchFamily="2" charset="-122"/>
              </a:rPr>
              <a:t>3</a:t>
            </a:r>
            <a:r>
              <a:rPr lang="zh-CN" altLang="en-US" sz="3200" dirty="0">
                <a:solidFill>
                  <a:srgbClr val="000000"/>
                </a:solidFill>
                <a:latin typeface="宋体" panose="02010600030101010101" pitchFamily="2" charset="-122"/>
                <a:ea typeface="宋体" panose="02010600030101010101" pitchFamily="2" charset="-122"/>
              </a:rPr>
              <a:t>、项目计划主要回答了哪些问题？</a:t>
            </a:r>
            <a:endParaRPr lang="en-US" altLang="zh-CN" sz="3200" dirty="0">
              <a:solidFill>
                <a:srgbClr val="000000"/>
              </a:solidFill>
              <a:latin typeface="宋体" panose="02010600030101010101" pitchFamily="2" charset="-122"/>
              <a:ea typeface="宋体" panose="02010600030101010101" pitchFamily="2" charset="-122"/>
            </a:endParaRPr>
          </a:p>
          <a:p>
            <a:pPr marL="0" indent="0" eaLnBrk="1" hangingPunct="1">
              <a:lnSpc>
                <a:spcPct val="150000"/>
              </a:lnSpc>
              <a:buFont typeface="Wingdings 2" panose="05020102010507070707" pitchFamily="18" charset="2"/>
              <a:buNone/>
              <a:defRPr/>
            </a:pP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1</a:t>
            </a: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what</a:t>
            </a: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2</a:t>
            </a: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 how </a:t>
            </a: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3</a:t>
            </a: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whom </a:t>
            </a: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4</a:t>
            </a: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when </a:t>
            </a: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5</a:t>
            </a: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how much </a:t>
            </a: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6</a:t>
            </a:r>
            <a:r>
              <a:rPr lang="zh-CN" altLang="en-US" sz="3200" dirty="0">
                <a:solidFill>
                  <a:srgbClr val="000000"/>
                </a:solidFill>
                <a:latin typeface="宋体" panose="02010600030101010101" pitchFamily="2" charset="-122"/>
                <a:ea typeface="宋体" panose="02010600030101010101" pitchFamily="2" charset="-122"/>
              </a:rPr>
              <a:t>）</a:t>
            </a:r>
            <a:r>
              <a:rPr lang="en-US" altLang="zh-CN" sz="3200" dirty="0">
                <a:solidFill>
                  <a:srgbClr val="000000"/>
                </a:solidFill>
                <a:latin typeface="宋体" panose="02010600030101010101" pitchFamily="2" charset="-122"/>
                <a:ea typeface="宋体" panose="02010600030101010101" pitchFamily="2" charset="-122"/>
              </a:rPr>
              <a:t>where</a:t>
            </a:r>
            <a:endParaRPr lang="zh-CN" altLang="en-US" sz="3200" dirty="0">
              <a:solidFill>
                <a:srgbClr val="000000"/>
              </a:solidFill>
              <a:latin typeface="宋体" panose="02010600030101010101" pitchFamily="2" charset="-122"/>
              <a:ea typeface="宋体" panose="02010600030101010101" pitchFamily="2" charset="-122"/>
            </a:endParaRPr>
          </a:p>
        </p:txBody>
      </p:sp>
      <p:sp>
        <p:nvSpPr>
          <p:cNvPr id="1843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59FD6BF6-45EC-49BB-8FC4-1CD8BB234669}" type="slidenum">
              <a:rPr altLang="en-US" smtClean="0">
                <a:solidFill>
                  <a:srgbClr val="000000"/>
                </a:solidFill>
                <a:latin typeface="华文楷体" pitchFamily="2" charset="-122"/>
                <a:ea typeface="华文楷体" pitchFamily="2" charset="-122"/>
              </a:rPr>
              <a:pPr eaLnBrk="1" hangingPunct="1">
                <a:buFont typeface="Arial" charset="0"/>
                <a:buNone/>
              </a:pPr>
              <a:t>5</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3"/>
          <p:cNvSpPr>
            <a:spLocks noGrp="1" noChangeArrowheads="1"/>
          </p:cNvSpPr>
          <p:nvPr>
            <p:ph type="title"/>
          </p:nvPr>
        </p:nvSpPr>
        <p:spPr>
          <a:xfrm>
            <a:off x="628650" y="835025"/>
            <a:ext cx="7886700" cy="701675"/>
          </a:xfrm>
        </p:spPr>
        <p:txBody>
          <a:bodyPr/>
          <a:lstStyle/>
          <a:p>
            <a:pPr eaLnBrk="1" hangingPunct="1"/>
            <a:r>
              <a:rPr lang="zh-CN" altLang="en-US" sz="3600">
                <a:solidFill>
                  <a:srgbClr val="303030"/>
                </a:solidFill>
                <a:latin typeface="宋体" pitchFamily="2" charset="-122"/>
                <a:ea typeface="宋体" pitchFamily="2" charset="-122"/>
              </a:rPr>
              <a:t>项目计划概述</a:t>
            </a:r>
          </a:p>
        </p:txBody>
      </p:sp>
      <p:sp>
        <p:nvSpPr>
          <p:cNvPr id="15362" name="内容占位符 4"/>
          <p:cNvSpPr>
            <a:spLocks noGrp="1" noChangeArrowheads="1"/>
          </p:cNvSpPr>
          <p:nvPr>
            <p:ph idx="1"/>
          </p:nvPr>
        </p:nvSpPr>
        <p:spPr>
          <a:xfrm>
            <a:off x="3452813" y="1600200"/>
            <a:ext cx="5062537" cy="3514725"/>
          </a:xfrm>
          <a:solidFill>
            <a:schemeClr val="accent3">
              <a:lumMod val="20000"/>
              <a:lumOff val="80000"/>
            </a:schemeClr>
          </a:solidFill>
        </p:spPr>
        <p:txBody>
          <a:bodyPr/>
          <a:lstStyle/>
          <a:p>
            <a:pPr marL="0" indent="0" eaLnBrk="1" hangingPunct="1">
              <a:lnSpc>
                <a:spcPct val="150000"/>
              </a:lnSpc>
              <a:buFont typeface="Wingdings 2" panose="05020102010507070707" pitchFamily="18" charset="2"/>
              <a:buNone/>
              <a:defRPr/>
            </a:pPr>
            <a:r>
              <a:rPr lang="en-US" altLang="zh-CN" sz="3200" dirty="0">
                <a:solidFill>
                  <a:srgbClr val="000000"/>
                </a:solidFill>
                <a:latin typeface="宋体" panose="02010600030101010101" pitchFamily="2" charset="-122"/>
                <a:ea typeface="宋体" panose="02010600030101010101" pitchFamily="2" charset="-122"/>
              </a:rPr>
              <a:t>1</a:t>
            </a:r>
            <a:r>
              <a:rPr lang="zh-CN" altLang="en-US" sz="3200" dirty="0">
                <a:solidFill>
                  <a:srgbClr val="000000"/>
                </a:solidFill>
                <a:latin typeface="宋体" panose="02010600030101010101" pitchFamily="2" charset="-122"/>
                <a:ea typeface="宋体" panose="02010600030101010101" pitchFamily="2" charset="-122"/>
              </a:rPr>
              <a:t>、如何制订一份好的计划？</a:t>
            </a:r>
          </a:p>
          <a:p>
            <a:pPr marL="0" indent="0" eaLnBrk="1" hangingPunct="1">
              <a:lnSpc>
                <a:spcPct val="150000"/>
              </a:lnSpc>
              <a:buFont typeface="Wingdings 2" panose="05020102010507070707" pitchFamily="18" charset="2"/>
              <a:buNone/>
              <a:defRPr/>
            </a:pPr>
            <a:r>
              <a:rPr lang="en-US" altLang="zh-CN" sz="3200" dirty="0">
                <a:solidFill>
                  <a:srgbClr val="000000"/>
                </a:solidFill>
                <a:latin typeface="宋体" panose="02010600030101010101" pitchFamily="2" charset="-122"/>
                <a:ea typeface="宋体" panose="02010600030101010101" pitchFamily="2" charset="-122"/>
              </a:rPr>
              <a:t>2</a:t>
            </a:r>
            <a:r>
              <a:rPr lang="zh-CN" altLang="en-US" sz="3200" dirty="0">
                <a:solidFill>
                  <a:srgbClr val="000000"/>
                </a:solidFill>
                <a:latin typeface="宋体" panose="02010600030101010101" pitchFamily="2" charset="-122"/>
                <a:ea typeface="宋体" panose="02010600030101010101" pitchFamily="2" charset="-122"/>
              </a:rPr>
              <a:t>、项目计划有什么作用？</a:t>
            </a:r>
          </a:p>
          <a:p>
            <a:pPr marL="0" indent="0" eaLnBrk="1" hangingPunct="1">
              <a:lnSpc>
                <a:spcPct val="150000"/>
              </a:lnSpc>
              <a:buFont typeface="Wingdings 2" panose="05020102010507070707" pitchFamily="18" charset="2"/>
              <a:buNone/>
              <a:defRPr/>
            </a:pPr>
            <a:r>
              <a:rPr lang="en-US" altLang="zh-CN" sz="3200" dirty="0">
                <a:solidFill>
                  <a:srgbClr val="000000"/>
                </a:solidFill>
                <a:latin typeface="宋体" panose="02010600030101010101" pitchFamily="2" charset="-122"/>
                <a:ea typeface="宋体" panose="02010600030101010101" pitchFamily="2" charset="-122"/>
              </a:rPr>
              <a:t>3</a:t>
            </a:r>
            <a:r>
              <a:rPr lang="zh-CN" altLang="en-US" sz="3200" dirty="0">
                <a:solidFill>
                  <a:srgbClr val="000000"/>
                </a:solidFill>
                <a:latin typeface="宋体" panose="02010600030101010101" pitchFamily="2" charset="-122"/>
                <a:ea typeface="宋体" panose="02010600030101010101" pitchFamily="2" charset="-122"/>
              </a:rPr>
              <a:t>、项目计划主要回答了哪些问题？</a:t>
            </a:r>
          </a:p>
        </p:txBody>
      </p:sp>
      <p:sp>
        <p:nvSpPr>
          <p:cNvPr id="18436"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1843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59FD6BF6-45EC-49BB-8FC4-1CD8BB234669}" type="slidenum">
              <a:rPr altLang="en-US" smtClean="0">
                <a:solidFill>
                  <a:srgbClr val="000000"/>
                </a:solidFill>
                <a:latin typeface="华文楷体" pitchFamily="2" charset="-122"/>
                <a:ea typeface="华文楷体" pitchFamily="2" charset="-122"/>
              </a:rPr>
              <a:pPr eaLnBrk="1" hangingPunct="1">
                <a:buFont typeface="Arial" charset="0"/>
                <a:buNone/>
              </a:pPr>
              <a:t>6</a:t>
            </a:fld>
            <a:endParaRPr lang="zh-CN" altLang="en-US">
              <a:solidFill>
                <a:srgbClr val="000000"/>
              </a:solidFill>
              <a:latin typeface="华文楷体" pitchFamily="2" charset="-122"/>
              <a:ea typeface="华文楷体" pitchFamily="2" charset="-122"/>
            </a:endParaRPr>
          </a:p>
        </p:txBody>
      </p:sp>
      <p:pic>
        <p:nvPicPr>
          <p:cNvPr id="184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1600200"/>
            <a:ext cx="2335213"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52178414"/>
      </p:ext>
    </p:extLst>
  </p:cSld>
  <p:clrMapOvr>
    <a:masterClrMapping/>
  </p:clrMapOvr>
  <p:transition spd="slow">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1945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074704FE-8F16-4384-8196-E27426BE7BA1}" type="slidenum">
              <a:rPr lang="zh-CN" altLang="en-US" smtClean="0">
                <a:solidFill>
                  <a:srgbClr val="000000"/>
                </a:solidFill>
                <a:latin typeface="华文楷体" pitchFamily="2" charset="-122"/>
                <a:ea typeface="华文楷体" pitchFamily="2" charset="-122"/>
              </a:rPr>
              <a:pPr eaLnBrk="1" hangingPunct="1">
                <a:buFont typeface="Arial" charset="0"/>
                <a:buNone/>
              </a:pPr>
              <a:t>7</a:t>
            </a:fld>
            <a:endParaRPr lang="zh-CN" altLang="en-US">
              <a:solidFill>
                <a:srgbClr val="000000"/>
              </a:solidFill>
              <a:latin typeface="华文楷体" pitchFamily="2" charset="-122"/>
              <a:ea typeface="华文楷体" pitchFamily="2" charset="-122"/>
            </a:endParaRPr>
          </a:p>
        </p:txBody>
      </p:sp>
      <p:sp>
        <p:nvSpPr>
          <p:cNvPr id="19460" name="矩形 6"/>
          <p:cNvSpPr>
            <a:spLocks noChangeArrowheads="1"/>
          </p:cNvSpPr>
          <p:nvPr/>
        </p:nvSpPr>
        <p:spPr bwMode="auto">
          <a:xfrm>
            <a:off x="3032125" y="2714625"/>
            <a:ext cx="45720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4400" b="1">
                <a:solidFill>
                  <a:srgbClr val="000000"/>
                </a:solidFill>
                <a:latin typeface="华文楷体" pitchFamily="2" charset="-122"/>
                <a:ea typeface="华文楷体" pitchFamily="2" charset="-122"/>
              </a:rPr>
              <a:t>第二节</a:t>
            </a:r>
            <a:endParaRPr lang="en-US" altLang="zh-CN" sz="4400" b="1">
              <a:solidFill>
                <a:srgbClr val="000000"/>
              </a:solidFill>
              <a:latin typeface="华文楷体" pitchFamily="2" charset="-122"/>
              <a:ea typeface="华文楷体" pitchFamily="2" charset="-122"/>
            </a:endParaRPr>
          </a:p>
          <a:p>
            <a:pPr algn="ctr" eaLnBrk="1" hangingPunct="1"/>
            <a:br>
              <a:rPr lang="zh-CN" altLang="en-US" sz="4400" b="1">
                <a:solidFill>
                  <a:srgbClr val="000000"/>
                </a:solidFill>
                <a:latin typeface="华文楷体" pitchFamily="2" charset="-122"/>
                <a:ea typeface="华文楷体" pitchFamily="2" charset="-122"/>
              </a:rPr>
            </a:br>
            <a:r>
              <a:rPr lang="zh-CN" altLang="en-US" sz="4400" b="1">
                <a:solidFill>
                  <a:srgbClr val="000000"/>
                </a:solidFill>
                <a:latin typeface="华文楷体" pitchFamily="2" charset="-122"/>
                <a:ea typeface="华文楷体" pitchFamily="2" charset="-122"/>
              </a:rPr>
              <a:t>项目计划的编制</a:t>
            </a:r>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3"/>
          <p:cNvSpPr>
            <a:spLocks noGrp="1" noChangeArrowheads="1"/>
          </p:cNvSpPr>
          <p:nvPr>
            <p:ph type="title"/>
          </p:nvPr>
        </p:nvSpPr>
        <p:spPr>
          <a:xfrm>
            <a:off x="598488" y="808038"/>
            <a:ext cx="7886700" cy="701675"/>
          </a:xfrm>
        </p:spPr>
        <p:txBody>
          <a:bodyPr/>
          <a:lstStyle/>
          <a:p>
            <a:pPr eaLnBrk="1" hangingPunct="1"/>
            <a:r>
              <a:rPr lang="zh-CN" altLang="en-US" sz="3600">
                <a:solidFill>
                  <a:srgbClr val="303030"/>
                </a:solidFill>
                <a:latin typeface="宋体" pitchFamily="2" charset="-122"/>
                <a:ea typeface="宋体" pitchFamily="2" charset="-122"/>
              </a:rPr>
              <a:t>一、项目计划编制的内容</a:t>
            </a:r>
          </a:p>
        </p:txBody>
      </p:sp>
      <p:sp>
        <p:nvSpPr>
          <p:cNvPr id="5" name="内容占位符 4"/>
          <p:cNvSpPr>
            <a:spLocks noGrp="1"/>
          </p:cNvSpPr>
          <p:nvPr>
            <p:ph idx="1"/>
          </p:nvPr>
        </p:nvSpPr>
        <p:spPr>
          <a:xfrm>
            <a:off x="1223963" y="1573213"/>
            <a:ext cx="5321300" cy="3724275"/>
          </a:xfrm>
          <a:solidFill>
            <a:schemeClr val="accent3">
              <a:lumMod val="20000"/>
              <a:lumOff val="80000"/>
            </a:schemeClr>
          </a:solidFill>
        </p:spPr>
        <p:txBody>
          <a:bodyPr>
            <a:noAutofit/>
          </a:bodyPr>
          <a:lstStyle/>
          <a:p>
            <a:pPr marL="0" indent="0" eaLnBrk="1" hangingPunct="1">
              <a:lnSpc>
                <a:spcPct val="100000"/>
              </a:lnSpc>
              <a:buFont typeface="Wingdings 2" panose="05020102010507070707" pitchFamily="18" charset="2"/>
              <a:buNone/>
              <a:defRPr/>
            </a:pPr>
            <a:r>
              <a:rPr lang="zh-CN" altLang="en-US" noProof="1">
                <a:solidFill>
                  <a:srgbClr val="000000"/>
                </a:solidFill>
                <a:latin typeface="宋体" panose="02010600030101010101" pitchFamily="2" charset="-122"/>
                <a:ea typeface="宋体" panose="02010600030101010101" pitchFamily="2" charset="-122"/>
              </a:rPr>
              <a:t>人员管理计划    资源供应计划</a:t>
            </a:r>
          </a:p>
          <a:p>
            <a:pPr marL="0" indent="0" eaLnBrk="1" hangingPunct="1">
              <a:lnSpc>
                <a:spcPct val="100000"/>
              </a:lnSpc>
              <a:buFont typeface="Wingdings 2" panose="05020102010507070707" pitchFamily="18" charset="2"/>
              <a:buNone/>
              <a:defRPr/>
            </a:pPr>
            <a:r>
              <a:rPr lang="zh-CN" altLang="en-US" noProof="1">
                <a:solidFill>
                  <a:srgbClr val="000000"/>
                </a:solidFill>
                <a:latin typeface="宋体" panose="02010600030101010101" pitchFamily="2" charset="-122"/>
                <a:ea typeface="宋体" panose="02010600030101010101" pitchFamily="2" charset="-122"/>
              </a:rPr>
              <a:t>进度报告计划    变更控制计划</a:t>
            </a:r>
          </a:p>
          <a:p>
            <a:pPr marL="0" indent="0" eaLnBrk="1" hangingPunct="1">
              <a:lnSpc>
                <a:spcPct val="100000"/>
              </a:lnSpc>
              <a:buFont typeface="Wingdings 2" panose="05020102010507070707" pitchFamily="18" charset="2"/>
              <a:buNone/>
              <a:defRPr/>
            </a:pPr>
            <a:r>
              <a:rPr lang="zh-CN" altLang="en-US" noProof="1">
                <a:solidFill>
                  <a:srgbClr val="000000"/>
                </a:solidFill>
                <a:latin typeface="宋体" panose="02010600030101010101" pitchFamily="2" charset="-122"/>
                <a:ea typeface="宋体" panose="02010600030101010101" pitchFamily="2" charset="-122"/>
              </a:rPr>
              <a:t>文件控制计划    风险应对计划</a:t>
            </a:r>
          </a:p>
          <a:p>
            <a:pPr marL="0" indent="0" eaLnBrk="1" hangingPunct="1">
              <a:lnSpc>
                <a:spcPct val="100000"/>
              </a:lnSpc>
              <a:buFont typeface="Wingdings 2" panose="05020102010507070707" pitchFamily="18" charset="2"/>
              <a:buNone/>
              <a:defRPr/>
            </a:pPr>
            <a:r>
              <a:rPr lang="zh-CN" altLang="en-US" noProof="1">
                <a:solidFill>
                  <a:srgbClr val="000000"/>
                </a:solidFill>
                <a:latin typeface="宋体" panose="02010600030101010101" pitchFamily="2" charset="-122"/>
                <a:ea typeface="宋体" panose="02010600030101010101" pitchFamily="2" charset="-122"/>
              </a:rPr>
              <a:t>成本计划        质量计划</a:t>
            </a:r>
            <a:endParaRPr lang="en-US" altLang="zh-CN" noProof="1">
              <a:solidFill>
                <a:srgbClr val="000000"/>
              </a:solidFill>
              <a:latin typeface="宋体" panose="02010600030101010101" pitchFamily="2" charset="-122"/>
              <a:ea typeface="宋体" panose="02010600030101010101" pitchFamily="2" charset="-122"/>
            </a:endParaRPr>
          </a:p>
          <a:p>
            <a:pPr marL="0" indent="0" eaLnBrk="1" hangingPunct="1">
              <a:lnSpc>
                <a:spcPct val="100000"/>
              </a:lnSpc>
              <a:buFont typeface="Wingdings 2" panose="05020102010507070707" pitchFamily="18" charset="2"/>
              <a:buNone/>
              <a:defRPr/>
            </a:pPr>
            <a:r>
              <a:rPr lang="zh-CN" altLang="en-US" noProof="1">
                <a:solidFill>
                  <a:srgbClr val="000000"/>
                </a:solidFill>
                <a:latin typeface="宋体" panose="02010600030101010101" pitchFamily="2" charset="-122"/>
                <a:ea typeface="宋体" panose="02010600030101010101" pitchFamily="2" charset="-122"/>
              </a:rPr>
              <a:t>范围计划        工作计划</a:t>
            </a:r>
          </a:p>
          <a:p>
            <a:pPr marL="0" indent="0" eaLnBrk="1" hangingPunct="1">
              <a:lnSpc>
                <a:spcPct val="100000"/>
              </a:lnSpc>
              <a:buFont typeface="Wingdings 2" panose="05020102010507070707" pitchFamily="18" charset="2"/>
              <a:buNone/>
              <a:defRPr/>
            </a:pPr>
            <a:r>
              <a:rPr lang="zh-CN" altLang="en-US" noProof="1">
                <a:solidFill>
                  <a:srgbClr val="000000"/>
                </a:solidFill>
                <a:latin typeface="宋体" panose="02010600030101010101" pitchFamily="2" charset="-122"/>
                <a:ea typeface="宋体" panose="02010600030101010101" pitchFamily="2" charset="-122"/>
              </a:rPr>
              <a:t>支持计划</a:t>
            </a:r>
          </a:p>
        </p:txBody>
      </p:sp>
      <p:sp>
        <p:nvSpPr>
          <p:cNvPr id="20484"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2048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FC484BAE-67EF-4BFC-AD68-26ABC7F6C59D}" type="slidenum">
              <a:rPr altLang="en-US" smtClean="0">
                <a:solidFill>
                  <a:srgbClr val="000000"/>
                </a:solidFill>
                <a:latin typeface="华文楷体" pitchFamily="2" charset="-122"/>
                <a:ea typeface="华文楷体" pitchFamily="2" charset="-122"/>
              </a:rPr>
              <a:pPr eaLnBrk="1" hangingPunct="1">
                <a:buFont typeface="Arial" charset="0"/>
                <a:buNone/>
              </a:pPr>
              <a:t>8</a:t>
            </a:fld>
            <a:endParaRPr lang="zh-CN" altLang="en-US">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noChangeArrowheads="1"/>
          </p:cNvSpPr>
          <p:nvPr>
            <p:ph type="title"/>
          </p:nvPr>
        </p:nvSpPr>
        <p:spPr>
          <a:xfrm>
            <a:off x="628650" y="835025"/>
            <a:ext cx="7886700" cy="701675"/>
          </a:xfrm>
        </p:spPr>
        <p:txBody>
          <a:bodyPr/>
          <a:lstStyle/>
          <a:p>
            <a:pPr eaLnBrk="1" hangingPunct="1"/>
            <a:r>
              <a:rPr lang="zh-CN" altLang="en-US" sz="3600">
                <a:solidFill>
                  <a:srgbClr val="303030"/>
                </a:solidFill>
                <a:latin typeface="宋体" pitchFamily="2" charset="-122"/>
                <a:ea typeface="宋体" pitchFamily="2" charset="-122"/>
              </a:rPr>
              <a:t>二、项目计划编制的程序</a:t>
            </a:r>
          </a:p>
        </p:txBody>
      </p:sp>
      <p:sp>
        <p:nvSpPr>
          <p:cNvPr id="18434" name="内容占位符 2"/>
          <p:cNvSpPr>
            <a:spLocks noGrp="1" noChangeArrowheads="1"/>
          </p:cNvSpPr>
          <p:nvPr>
            <p:ph idx="1"/>
          </p:nvPr>
        </p:nvSpPr>
        <p:spPr>
          <a:xfrm>
            <a:off x="1119850" y="1443319"/>
            <a:ext cx="7005638" cy="2636757"/>
          </a:xfrm>
          <a:solidFill>
            <a:schemeClr val="accent3">
              <a:lumMod val="20000"/>
              <a:lumOff val="80000"/>
            </a:schemeClr>
          </a:solidFill>
        </p:spPr>
        <p:txBody>
          <a:bodyPr/>
          <a:lstStyle/>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(1)定义项目的目标并进行目标分解    </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(2)进行任务分解和排序</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(3)完成各项任务所需时间的估算</a:t>
            </a:r>
          </a:p>
          <a:p>
            <a:pPr marL="0" indent="0" eaLnBrk="1" hangingPunct="1">
              <a:lnSpc>
                <a:spcPct val="100000"/>
              </a:lnSpc>
              <a:buFont typeface="Wingdings 2" panose="05020102010507070707" pitchFamily="18" charset="2"/>
              <a:buNone/>
              <a:defRPr/>
            </a:pPr>
            <a:r>
              <a:rPr lang="zh-CN" altLang="en-US" dirty="0">
                <a:solidFill>
                  <a:srgbClr val="000000"/>
                </a:solidFill>
                <a:latin typeface="宋体" panose="02010600030101010101" pitchFamily="2" charset="-122"/>
                <a:ea typeface="宋体" panose="02010600030101010101" pitchFamily="2" charset="-122"/>
              </a:rPr>
              <a:t>(4)以网络图的形式来描绘活动之间的次序和相互依赖关系</a:t>
            </a:r>
          </a:p>
        </p:txBody>
      </p:sp>
      <p:sp>
        <p:nvSpPr>
          <p:cNvPr id="21508"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r>
              <a:rPr lang="zh-CN" altLang="en-US">
                <a:solidFill>
                  <a:srgbClr val="000000"/>
                </a:solidFill>
                <a:latin typeface="华文楷体" pitchFamily="2" charset="-122"/>
                <a:ea typeface="华文楷体" pitchFamily="2" charset="-122"/>
              </a:rPr>
              <a:t>清华大学出版社</a:t>
            </a:r>
          </a:p>
        </p:txBody>
      </p:sp>
      <p:sp>
        <p:nvSpPr>
          <p:cNvPr id="2150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buFont typeface="Arial" charset="0"/>
              <a:buNone/>
            </a:pPr>
            <a:fld id="{546D8B18-4482-4DFA-B3A6-DF800183CBB3}" type="slidenum">
              <a:rPr altLang="en-US" smtClean="0">
                <a:solidFill>
                  <a:srgbClr val="000000"/>
                </a:solidFill>
                <a:latin typeface="华文楷体" pitchFamily="2" charset="-122"/>
                <a:ea typeface="华文楷体" pitchFamily="2" charset="-122"/>
              </a:rPr>
              <a:pPr eaLnBrk="1" hangingPunct="1">
                <a:buFont typeface="Arial" charset="0"/>
                <a:buNone/>
              </a:pPr>
              <a:t>9</a:t>
            </a:fld>
            <a:endParaRPr lang="zh-CN" altLang="en-US">
              <a:solidFill>
                <a:srgbClr val="000000"/>
              </a:solidFill>
              <a:latin typeface="华文楷体" pitchFamily="2" charset="-122"/>
              <a:ea typeface="华文楷体" pitchFamily="2" charset="-122"/>
            </a:endParaRPr>
          </a:p>
        </p:txBody>
      </p:sp>
      <p:pic>
        <p:nvPicPr>
          <p:cNvPr id="3" name="图片 2">
            <a:extLst>
              <a:ext uri="{FF2B5EF4-FFF2-40B4-BE49-F238E27FC236}">
                <a16:creationId xmlns:a16="http://schemas.microsoft.com/office/drawing/2014/main" id="{B6E9D8EE-4385-ECC1-42B2-1DC269E8D392}"/>
              </a:ext>
            </a:extLst>
          </p:cNvPr>
          <p:cNvPicPr>
            <a:picLocks noChangeAspect="1"/>
          </p:cNvPicPr>
          <p:nvPr/>
        </p:nvPicPr>
        <p:blipFill>
          <a:blip r:embed="rId3"/>
          <a:stretch>
            <a:fillRect/>
          </a:stretch>
        </p:blipFill>
        <p:spPr>
          <a:xfrm>
            <a:off x="1069181" y="3998146"/>
            <a:ext cx="7005638" cy="2859854"/>
          </a:xfrm>
          <a:prstGeom prst="rect">
            <a:avLst/>
          </a:prstGeom>
        </p:spPr>
      </p:pic>
    </p:spTree>
    <p:custDataLst>
      <p:tags r:id="rId1"/>
    </p:custData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28"/>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28"/>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22.xml><?xml version="1.0" encoding="utf-8"?>
<p:tagLst xmlns:a="http://schemas.openxmlformats.org/drawingml/2006/main" xmlns:r="http://schemas.openxmlformats.org/officeDocument/2006/relationships" xmlns:p="http://schemas.openxmlformats.org/presentationml/2006/main">
  <p:tag name="KSO_WM_SLIDE_ID" val="diagram160708_2"/>
  <p:tag name="KSO_WM_SLIDE_INDEX" val="2"/>
  <p:tag name="KSO_WM_SLIDE_ITEM_CNT" val="2"/>
  <p:tag name="KSO_WM_SLIDE_LAYOUT" val="l_g"/>
  <p:tag name="KSO_WM_SLIDE_LAYOUT_CNT" val="1_1"/>
  <p:tag name="KSO_WM_SLIDE_TYPE" val="text"/>
  <p:tag name="KSO_WM_BEAUTIFY_FLAG" val="#wm#"/>
  <p:tag name="KSO_WM_SLIDE_POSITION" val="126*94"/>
  <p:tag name="KSO_WM_SLIDE_SIZE" val="708*345"/>
  <p:tag name="KSO_WM_TEMPLATE_CATEGORY" val="custom"/>
  <p:tag name="KSO_WM_TEMPLATE_INDEX" val="160428"/>
  <p:tag name="KSO_WM_DIAGRAM_GROUP_CODE" val="l1-1"/>
  <p:tag name="KSO_WM_TAG_VERSION" val="1.0"/>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708"/>
  <p:tag name="KSO_WM_UNIT_TYPE" val="l_i"/>
  <p:tag name="KSO_WM_UNIT_INDEX" val="1_3"/>
  <p:tag name="KSO_WM_UNIT_ID" val="diagram160708_2*l_i*1_3"/>
  <p:tag name="KSO_WM_UNIT_CLEAR" val="1"/>
  <p:tag name="KSO_WM_UNIT_LAYERLEVEL" val="1_1"/>
  <p:tag name="KSO_WM_DIAGRAM_GROUP_CODE" val="l1-1"/>
  <p:tag name="KSO_WM_UNIT_USESOURCEFORMAT_APPLY" val="0"/>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708"/>
  <p:tag name="KSO_WM_UNIT_TYPE" val="l_i"/>
  <p:tag name="KSO_WM_UNIT_INDEX" val="1_4"/>
  <p:tag name="KSO_WM_UNIT_ID" val="diagram160708_2*l_i*1_4"/>
  <p:tag name="KSO_WM_UNIT_CLEAR" val="1"/>
  <p:tag name="KSO_WM_UNIT_LAYERLEVEL" val="1_1"/>
  <p:tag name="KSO_WM_DIAGRAM_GROUP_CODE" val="l1-1"/>
  <p:tag name="KSO_WM_UNIT_USESOURCEFORMAT_APPLY" val="0"/>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708"/>
  <p:tag name="KSO_WM_UNIT_TYPE" val="l_h_f"/>
  <p:tag name="KSO_WM_UNIT_INDEX" val="1_2_1"/>
  <p:tag name="KSO_WM_UNIT_ID" val="diagram160708_2*l_h_f*1_2_1"/>
  <p:tag name="KSO_WM_UNIT_CLEAR" val="1"/>
  <p:tag name="KSO_WM_UNIT_LAYERLEVEL" val="1_1_1"/>
  <p:tag name="KSO_WM_UNIT_VALUE" val="39"/>
  <p:tag name="KSO_WM_UNIT_HIGHLIGHT" val="0"/>
  <p:tag name="KSO_WM_UNIT_COMPATIBLE" val="0"/>
  <p:tag name="KSO_WM_UNIT_PRESET_TEXT_INDEX" val="4"/>
  <p:tag name="KSO_WM_UNIT_PRESET_TEXT_LEN" val="26"/>
  <p:tag name="KSO_WM_DIAGRAM_GROUP_CODE" val="l1-1"/>
  <p:tag name="KSO_WM_UNIT_USESOURCEFORMAT_APPLY" val="0"/>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708"/>
  <p:tag name="KSO_WM_UNIT_TYPE" val="l_i"/>
  <p:tag name="KSO_WM_UNIT_INDEX" val="1_1"/>
  <p:tag name="KSO_WM_UNIT_ID" val="diagram160708_2*l_i*1_1"/>
  <p:tag name="KSO_WM_UNIT_CLEAR" val="1"/>
  <p:tag name="KSO_WM_UNIT_LAYERLEVEL" val="1_1"/>
  <p:tag name="KSO_WM_DIAGRAM_GROUP_CODE" val="l1-1"/>
  <p:tag name="KSO_WM_UNIT_USESOURCEFORMAT_APPLY" val="0"/>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708"/>
  <p:tag name="KSO_WM_UNIT_TYPE" val="l_i"/>
  <p:tag name="KSO_WM_UNIT_INDEX" val="1_2"/>
  <p:tag name="KSO_WM_UNIT_ID" val="diagram160708_2*l_i*1_2"/>
  <p:tag name="KSO_WM_UNIT_CLEAR" val="1"/>
  <p:tag name="KSO_WM_UNIT_LAYERLEVEL" val="1_1"/>
  <p:tag name="KSO_WM_DIAGRAM_GROUP_CODE" val="l1-1"/>
  <p:tag name="KSO_WM_UNIT_USESOURCEFORMAT_APPLY" val="0"/>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708"/>
  <p:tag name="KSO_WM_UNIT_TYPE" val="l_h_f"/>
  <p:tag name="KSO_WM_UNIT_INDEX" val="1_1_1"/>
  <p:tag name="KSO_WM_UNIT_ID" val="diagram160708_2*l_h_f*1_1_1"/>
  <p:tag name="KSO_WM_UNIT_CLEAR" val="1"/>
  <p:tag name="KSO_WM_UNIT_LAYERLEVEL" val="1_1_1"/>
  <p:tag name="KSO_WM_UNIT_VALUE" val="39"/>
  <p:tag name="KSO_WM_UNIT_HIGHLIGHT" val="0"/>
  <p:tag name="KSO_WM_UNIT_COMPATIBLE" val="0"/>
  <p:tag name="KSO_WM_UNIT_PRESET_TEXT_INDEX" val="4"/>
  <p:tag name="KSO_WM_UNIT_PRESET_TEXT_LEN" val="26"/>
  <p:tag name="KSO_WM_DIAGRAM_GROUP_CODE" val="l1-1"/>
  <p:tag name="KSO_WM_UNIT_USESOURCEFORMAT_APPLY" val="0"/>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A000120140530A99PPBG">
  <a:themeElements>
    <a:clrScheme name="141">
      <a:dk1>
        <a:srgbClr val="5F5F5F"/>
      </a:dk1>
      <a:lt1>
        <a:sysClr val="window" lastClr="FFFFFF"/>
      </a:lt1>
      <a:dk2>
        <a:srgbClr val="5F5F5F"/>
      </a:dk2>
      <a:lt2>
        <a:srgbClr val="FFFFFF"/>
      </a:lt2>
      <a:accent1>
        <a:srgbClr val="87A452"/>
      </a:accent1>
      <a:accent2>
        <a:srgbClr val="58B898"/>
      </a:accent2>
      <a:accent3>
        <a:srgbClr val="489698"/>
      </a:accent3>
      <a:accent4>
        <a:srgbClr val="C2C25E"/>
      </a:accent4>
      <a:accent5>
        <a:srgbClr val="C00000"/>
      </a:accent5>
      <a:accent6>
        <a:srgbClr val="FFC000"/>
      </a:accent6>
      <a:hlink>
        <a:srgbClr val="00B0F0"/>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1_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themeOverride>
</file>

<file path=ppt/theme/themeOverride2.xml><?xml version="1.0" encoding="utf-8"?>
<a:themeOverride xmlns:a="http://schemas.openxmlformats.org/drawingml/2006/main">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themeOverride>
</file>

<file path=docProps/app.xml><?xml version="1.0" encoding="utf-8"?>
<Properties xmlns="http://schemas.openxmlformats.org/officeDocument/2006/extended-properties" xmlns:vt="http://schemas.openxmlformats.org/officeDocument/2006/docPropsVTypes">
  <Template/>
  <TotalTime>303</TotalTime>
  <Pages>0</Pages>
  <Words>1411</Words>
  <Characters>0</Characters>
  <Application>Microsoft Office PowerPoint</Application>
  <DocSecurity>0</DocSecurity>
  <PresentationFormat>全屏显示(4:3)</PresentationFormat>
  <Lines>0</Lines>
  <Paragraphs>198</Paragraphs>
  <Slides>34</Slides>
  <Notes>1</Notes>
  <HiddenSlides>0</HiddenSlides>
  <MMClips>1</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2</vt:i4>
      </vt:variant>
      <vt:variant>
        <vt:lpstr>幻灯片标题</vt:lpstr>
      </vt:variant>
      <vt:variant>
        <vt:i4>34</vt:i4>
      </vt:variant>
    </vt:vector>
  </HeadingPairs>
  <TitlesOfParts>
    <vt:vector size="51" baseType="lpstr">
      <vt:lpstr>黑体</vt:lpstr>
      <vt:lpstr>华文楷体</vt:lpstr>
      <vt:lpstr>华文新魏</vt:lpstr>
      <vt:lpstr>华文行楷</vt:lpstr>
      <vt:lpstr>宋体</vt:lpstr>
      <vt:lpstr>Arial</vt:lpstr>
      <vt:lpstr>Calibri</vt:lpstr>
      <vt:lpstr>Constantia</vt:lpstr>
      <vt:lpstr>Corbel</vt:lpstr>
      <vt:lpstr>Times New Roman</vt:lpstr>
      <vt:lpstr>Wingdings</vt:lpstr>
      <vt:lpstr>Wingdings 2</vt:lpstr>
      <vt:lpstr>A000120140530A99PPBG</vt:lpstr>
      <vt:lpstr>Banded</vt:lpstr>
      <vt:lpstr>1_Banded</vt:lpstr>
      <vt:lpstr>Equation.DSMT4</vt:lpstr>
      <vt:lpstr>Equation</vt:lpstr>
      <vt:lpstr>第4章 项目计划</vt:lpstr>
      <vt:lpstr>复习：</vt:lpstr>
      <vt:lpstr>学习目标：</vt:lpstr>
      <vt:lpstr>第一节  项目计划概述</vt:lpstr>
      <vt:lpstr>项目计划概述</vt:lpstr>
      <vt:lpstr>项目计划概述</vt:lpstr>
      <vt:lpstr>PowerPoint 演示文稿</vt:lpstr>
      <vt:lpstr>一、项目计划编制的内容</vt:lpstr>
      <vt:lpstr>二、项目计划编制的程序</vt:lpstr>
      <vt:lpstr>二、项目计划编制的程序</vt:lpstr>
      <vt:lpstr>PowerPoint 演示文稿</vt:lpstr>
      <vt:lpstr>一、工作分解结构</vt:lpstr>
      <vt:lpstr>1、工作分解结构的作用</vt:lpstr>
      <vt:lpstr>1、工作分解结构的作用</vt:lpstr>
      <vt:lpstr>WBS在各个知识领域中的作用</vt:lpstr>
      <vt:lpstr>2、工作分解结构的分解原则</vt:lpstr>
      <vt:lpstr>3、工作分解结构的分解步骤</vt:lpstr>
      <vt:lpstr>工作分解结构示意图</vt:lpstr>
      <vt:lpstr>Partial WBS (figure 5.3)</vt:lpstr>
      <vt:lpstr>Sample WBS in MS Project 2013 (figure 5.6)</vt:lpstr>
      <vt:lpstr>Intersection of the WBS and OBS  (figure 5.7)</vt:lpstr>
      <vt:lpstr>Cost Account Rollup Using OBS (figure 5.9)</vt:lpstr>
      <vt:lpstr>PowerPoint 演示文稿</vt:lpstr>
      <vt:lpstr>4、工作包的解释说明</vt:lpstr>
      <vt:lpstr>PowerPoint 演示文稿</vt:lpstr>
      <vt:lpstr>5、工作分解结构的编码</vt:lpstr>
      <vt:lpstr>6、工作分解结构的分解方式</vt:lpstr>
      <vt:lpstr>7、工作分解结构的形式</vt:lpstr>
      <vt:lpstr>PowerPoint 演示文稿</vt:lpstr>
      <vt:lpstr>旅游项目结构分解表</vt:lpstr>
      <vt:lpstr>二、责任分配矩阵</vt:lpstr>
      <vt:lpstr>PowerPoint 演示文稿</vt:lpstr>
      <vt:lpstr>三、项目行动计划表</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yiduobaiyun</dc:creator>
  <cp:lastModifiedBy>ancol yao</cp:lastModifiedBy>
  <cp:revision>53</cp:revision>
  <dcterms:created xsi:type="dcterms:W3CDTF">2016-12-11T11:15:26Z</dcterms:created>
  <dcterms:modified xsi:type="dcterms:W3CDTF">2024-10-12T04:52:04Z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